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27"/>
  </p:notesMasterIdLst>
  <p:handoutMasterIdLst>
    <p:handoutMasterId r:id="rId28"/>
  </p:handoutMasterIdLst>
  <p:sldIdLst>
    <p:sldId id="305" r:id="rId5"/>
    <p:sldId id="296" r:id="rId6"/>
    <p:sldId id="306" r:id="rId7"/>
    <p:sldId id="294" r:id="rId8"/>
    <p:sldId id="317" r:id="rId9"/>
    <p:sldId id="318" r:id="rId10"/>
    <p:sldId id="332" r:id="rId11"/>
    <p:sldId id="322" r:id="rId12"/>
    <p:sldId id="326" r:id="rId13"/>
    <p:sldId id="325" r:id="rId14"/>
    <p:sldId id="329" r:id="rId15"/>
    <p:sldId id="323" r:id="rId16"/>
    <p:sldId id="330" r:id="rId17"/>
    <p:sldId id="324" r:id="rId18"/>
    <p:sldId id="331" r:id="rId19"/>
    <p:sldId id="307" r:id="rId20"/>
    <p:sldId id="320" r:id="rId21"/>
    <p:sldId id="321" r:id="rId22"/>
    <p:sldId id="327" r:id="rId23"/>
    <p:sldId id="328" r:id="rId24"/>
    <p:sldId id="333" r:id="rId25"/>
    <p:sldId id="319"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9D7D9"/>
    <a:srgbClr val="93D3D9"/>
    <a:srgbClr val="AAD6FF"/>
    <a:srgbClr val="B2C8CD"/>
    <a:srgbClr val="CCD8D6"/>
    <a:srgbClr val="4F5945"/>
    <a:srgbClr val="73292A"/>
    <a:srgbClr val="7F867A"/>
    <a:srgbClr val="A65B3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548" autoAdjust="0"/>
    <p:restoredTop sz="94879" autoAdjust="0"/>
  </p:normalViewPr>
  <p:slideViewPr>
    <p:cSldViewPr snapToGrid="0">
      <p:cViewPr varScale="1">
        <p:scale>
          <a:sx n="90" d="100"/>
          <a:sy n="90" d="100"/>
        </p:scale>
        <p:origin x="235" y="72"/>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82" d="100"/>
          <a:sy n="82" d="100"/>
        </p:scale>
        <p:origin x="2784" y="17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presProps" Target="presProps.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2A5AE42-7DC1-8140-9B13-146984FDEF22}" type="datetimeFigureOut">
              <a:rPr lang="en-US" smtClean="0"/>
              <a:t>6/12/2024</a:t>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7369B77-94AB-0344-9EBF-9DB9EE8D3ABC}" type="slidenum">
              <a:rPr lang="en-US" smtClean="0"/>
              <a:t>‹#›</a:t>
            </a:fld>
            <a:endParaRPr lang="en-US" dirty="0"/>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F75F72-8950-AF4F-9381-1D26FB547EA1}" type="datetimeFigureOut">
              <a:rPr lang="en-US" smtClean="0"/>
              <a:t>6/12/2024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75476F-A808-1F46-A368-07984F6DA22E}" type="slidenum">
              <a:rPr lang="en-US" smtClean="0"/>
              <a:t>‹#›</a:t>
            </a:fld>
            <a:endParaRPr lang="en-US" dirty="0"/>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75476F-A808-1F46-A368-07984F6DA22E}" type="slidenum">
              <a:rPr lang="en-US" smtClean="0"/>
              <a:t>2</a:t>
            </a:fld>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14.png"/></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 Id="rId5" Type="http://schemas.openxmlformats.org/officeDocument/2006/relationships/image" Target="../media/image12.png"/><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tx2"/>
        </a:solidFill>
        <a:effectLst/>
      </p:bgPr>
    </p:bg>
    <p:spTree>
      <p:nvGrpSpPr>
        <p:cNvPr id="1" name=""/>
        <p:cNvGrpSpPr/>
        <p:nvPr/>
      </p:nvGrpSpPr>
      <p:grpSpPr>
        <a:xfrm>
          <a:off x="0" y="0"/>
          <a:ext cx="0" cy="0"/>
          <a:chOff x="0" y="0"/>
          <a:chExt cx="0" cy="0"/>
        </a:xfrm>
      </p:grpSpPr>
      <p:pic>
        <p:nvPicPr>
          <p:cNvPr id="5" name="Picture 4" descr="A picture containing text, plant&#10;&#10;Description automatically generated"/>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17210" y="0"/>
            <a:ext cx="8392026" cy="6858000"/>
          </a:xfrm>
          <a:prstGeom prst="rect">
            <a:avLst/>
          </a:prstGeom>
        </p:spPr>
      </p:pic>
      <p:sp>
        <p:nvSpPr>
          <p:cNvPr id="7" name="Oval 6"/>
          <p:cNvSpPr/>
          <p:nvPr userDrawn="1"/>
        </p:nvSpPr>
        <p:spPr>
          <a:xfrm>
            <a:off x="3300284" y="654912"/>
            <a:ext cx="5591432" cy="559143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9" name="Straight Connector 8"/>
          <p:cNvCxnSpPr/>
          <p:nvPr userDrawn="1"/>
        </p:nvCxnSpPr>
        <p:spPr>
          <a:xfrm>
            <a:off x="4359876" y="4300155"/>
            <a:ext cx="3472249" cy="0"/>
          </a:xfrm>
          <a:prstGeom prst="line">
            <a:avLst/>
          </a:prstGeom>
          <a:ln w="19050">
            <a:solidFill>
              <a:schemeClr val="accent1"/>
            </a:solidFill>
          </a:ln>
        </p:spPr>
        <p:style>
          <a:lnRef idx="1">
            <a:schemeClr val="dk1"/>
          </a:lnRef>
          <a:fillRef idx="0">
            <a:schemeClr val="dk1"/>
          </a:fillRef>
          <a:effectRef idx="0">
            <a:schemeClr val="dk1"/>
          </a:effectRef>
          <a:fontRef idx="minor">
            <a:schemeClr val="tx1"/>
          </a:fontRef>
        </p:style>
      </p:cxnSp>
      <p:pic>
        <p:nvPicPr>
          <p:cNvPr id="11" name="Picture 10" descr="A picture containing text&#10;&#10;Description automatically generated"/>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609961" y="4157464"/>
            <a:ext cx="972078" cy="285381"/>
          </a:xfrm>
          <a:prstGeom prst="rect">
            <a:avLst/>
          </a:prstGeom>
        </p:spPr>
      </p:pic>
      <p:sp>
        <p:nvSpPr>
          <p:cNvPr id="17" name="Oval 16"/>
          <p:cNvSpPr/>
          <p:nvPr userDrawn="1"/>
        </p:nvSpPr>
        <p:spPr>
          <a:xfrm>
            <a:off x="3447535" y="807312"/>
            <a:ext cx="5296930" cy="529693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descr="A picture containing ceramic ware, porcelain&#10;&#10;Description automatically generated"/>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019338" y="4814449"/>
            <a:ext cx="1668775" cy="1621434"/>
          </a:xfrm>
          <a:prstGeom prst="rect">
            <a:avLst/>
          </a:prstGeom>
        </p:spPr>
      </p:pic>
      <p:pic>
        <p:nvPicPr>
          <p:cNvPr id="15" name="Picture 14"/>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3530777" y="1164252"/>
            <a:ext cx="818801" cy="845501"/>
          </a:xfrm>
          <a:prstGeom prst="rect">
            <a:avLst/>
          </a:prstGeom>
        </p:spPr>
      </p:pic>
      <p:sp>
        <p:nvSpPr>
          <p:cNvPr id="2" name="Title 1"/>
          <p:cNvSpPr>
            <a:spLocks noGrp="1"/>
          </p:cNvSpPr>
          <p:nvPr>
            <p:ph type="ctrTitle"/>
          </p:nvPr>
        </p:nvSpPr>
        <p:spPr>
          <a:xfrm>
            <a:off x="2749296" y="2660904"/>
            <a:ext cx="6693408" cy="1088136"/>
          </a:xfrm>
        </p:spPr>
        <p:txBody>
          <a:bodyPr anchor="b">
            <a:noAutofit/>
          </a:bodyPr>
          <a:lstStyle>
            <a:lvl1pPr algn="ctr">
              <a:defRPr sz="4600"/>
            </a:lvl1pPr>
          </a:lstStyle>
          <a:p>
            <a:r>
              <a:rPr lang="en-US"/>
              <a:t>Click to edit Master title style</a:t>
            </a:r>
            <a:endParaRPr lang="en-US" dirty="0"/>
          </a:p>
        </p:txBody>
      </p:sp>
      <p:sp>
        <p:nvSpPr>
          <p:cNvPr id="3" name="Subtitle 2"/>
          <p:cNvSpPr>
            <a:spLocks noGrp="1"/>
          </p:cNvSpPr>
          <p:nvPr>
            <p:ph type="subTitle" idx="1"/>
          </p:nvPr>
        </p:nvSpPr>
        <p:spPr>
          <a:xfrm>
            <a:off x="4596384" y="2267712"/>
            <a:ext cx="2999232" cy="43891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2_Title and Content">
    <p:bg>
      <p:bgPr>
        <a:solidFill>
          <a:schemeClr val="tx2"/>
        </a:solidFill>
        <a:effectLst/>
      </p:bgPr>
    </p:bg>
    <p:spTree>
      <p:nvGrpSpPr>
        <p:cNvPr id="1" name=""/>
        <p:cNvGrpSpPr/>
        <p:nvPr/>
      </p:nvGrpSpPr>
      <p:grpSpPr>
        <a:xfrm>
          <a:off x="0" y="0"/>
          <a:ext cx="0" cy="0"/>
          <a:chOff x="0" y="0"/>
          <a:chExt cx="0" cy="0"/>
        </a:xfrm>
      </p:grpSpPr>
      <p:sp>
        <p:nvSpPr>
          <p:cNvPr id="7" name="Rectangle 6"/>
          <p:cNvSpPr/>
          <p:nvPr userDrawn="1"/>
        </p:nvSpPr>
        <p:spPr>
          <a:xfrm>
            <a:off x="838199" y="196052"/>
            <a:ext cx="10515601" cy="16867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descr="A picture containing fabric&#10;&#10;Description automatically generated"/>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5400000">
            <a:off x="5314950" y="-64113"/>
            <a:ext cx="1562100" cy="4394200"/>
          </a:xfrm>
          <a:prstGeom prst="rect">
            <a:avLst/>
          </a:prstGeom>
        </p:spPr>
      </p:pic>
      <p:sp>
        <p:nvSpPr>
          <p:cNvPr id="11" name="Rectangle 10"/>
          <p:cNvSpPr/>
          <p:nvPr userDrawn="1"/>
        </p:nvSpPr>
        <p:spPr>
          <a:xfrm>
            <a:off x="995423" y="319215"/>
            <a:ext cx="10185721" cy="1444625"/>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descr="A picture containing flower, plant&#10;&#10;Description automatically generated"/>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5400000">
            <a:off x="4869421" y="459092"/>
            <a:ext cx="749300" cy="2755900"/>
          </a:xfrm>
          <a:prstGeom prst="rect">
            <a:avLst/>
          </a:prstGeom>
        </p:spPr>
      </p:pic>
      <p:sp>
        <p:nvSpPr>
          <p:cNvPr id="2" name="Title 1"/>
          <p:cNvSpPr>
            <a:spLocks noGrp="1"/>
          </p:cNvSpPr>
          <p:nvPr>
            <p:ph type="title"/>
          </p:nvPr>
        </p:nvSpPr>
        <p:spPr>
          <a:xfrm>
            <a:off x="838200" y="484632"/>
            <a:ext cx="10515600" cy="1133856"/>
          </a:xfrm>
        </p:spPr>
        <p:txBody>
          <a:bodyPr/>
          <a:lstStyle>
            <a:lvl1pPr algn="ctr">
              <a:defRPr>
                <a:latin typeface="Baskerville" panose="02020502070401020303" pitchFamily="18" charset="0"/>
                <a:ea typeface="Baskerville" panose="02020502070401020303" pitchFamily="18" charset="0"/>
              </a:defRPr>
            </a:lvl1pPr>
          </a:lstStyle>
          <a:p>
            <a:r>
              <a:rPr lang="en-US"/>
              <a:t>Click to edit Master title style</a:t>
            </a:r>
            <a:endParaRPr lang="en-US" dirty="0"/>
          </a:p>
        </p:txBody>
      </p:sp>
      <p:sp>
        <p:nvSpPr>
          <p:cNvPr id="3" name="Content Placeholder 2"/>
          <p:cNvSpPr>
            <a:spLocks noGrp="1"/>
          </p:cNvSpPr>
          <p:nvPr>
            <p:ph idx="1"/>
          </p:nvPr>
        </p:nvSpPr>
        <p:spPr>
          <a:xfrm>
            <a:off x="838200" y="2990088"/>
            <a:ext cx="10515600" cy="3474720"/>
          </a:xfrm>
        </p:spPr>
        <p:txBody>
          <a:bodyPr/>
          <a:lstStyle>
            <a:lvl1pPr>
              <a:defRPr>
                <a:latin typeface="Gill Sans Nova Light" panose="020F0302020204030204" pitchFamily="34" charset="0"/>
                <a:cs typeface="Gill Sans Nova Light" panose="020F0302020204030204" pitchFamily="34" charset="0"/>
              </a:defRPr>
            </a:lvl1pPr>
            <a:lvl2pPr>
              <a:defRPr>
                <a:latin typeface="Gill Sans Nova Light" panose="020F0302020204030204" pitchFamily="34" charset="0"/>
                <a:cs typeface="Gill Sans Nova Light" panose="020F0302020204030204" pitchFamily="34" charset="0"/>
              </a:defRPr>
            </a:lvl2pPr>
            <a:lvl3pPr>
              <a:defRPr>
                <a:latin typeface="Gill Sans Nova Light" panose="020F0302020204030204" pitchFamily="34" charset="0"/>
                <a:cs typeface="Gill Sans Nova Light" panose="020F0302020204030204" pitchFamily="34" charset="0"/>
              </a:defRPr>
            </a:lvl3pPr>
            <a:lvl4pPr>
              <a:defRPr>
                <a:latin typeface="Gill Sans Nova Light" panose="020F0302020204030204" pitchFamily="34" charset="0"/>
                <a:cs typeface="Gill Sans Nova Light" panose="020F0302020204030204" pitchFamily="34" charset="0"/>
              </a:defRPr>
            </a:lvl4pPr>
            <a:lvl5pPr>
              <a:defRPr>
                <a:latin typeface="Gill Sans Nova Light" panose="020F0302020204030204" pitchFamily="34" charset="0"/>
                <a:cs typeface="Gill Sans Nova Light" panose="020F03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Footer Placeholder 13"/>
          <p:cNvSpPr>
            <a:spLocks noGrp="1"/>
          </p:cNvSpPr>
          <p:nvPr>
            <p:ph type="ftr" sz="quarter" idx="10"/>
          </p:nvPr>
        </p:nvSpPr>
        <p:spPr/>
        <p:txBody>
          <a:bodyPr/>
          <a:lstStyle/>
          <a:p>
            <a:r>
              <a:rPr lang="en-US"/>
              <a:t>Presentation title</a:t>
            </a:r>
            <a:endParaRPr lang="en-US" dirty="0"/>
          </a:p>
        </p:txBody>
      </p:sp>
      <p:sp>
        <p:nvSpPr>
          <p:cNvPr id="15" name="Slide Number Placeholder 14"/>
          <p:cNvSpPr>
            <a:spLocks noGrp="1"/>
          </p:cNvSpPr>
          <p:nvPr>
            <p:ph type="sldNum" sz="quarter" idx="11"/>
          </p:nvPr>
        </p:nvSpPr>
        <p:spPr/>
        <p:txBody>
          <a:bodyPr/>
          <a:lstStyle/>
          <a:p>
            <a:fld id="{294A09A9-5501-47C1-A89A-A340965A2BE2}" type="slidenum">
              <a:rPr lang="en-US" smtClean="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6" name="Rectangle 5"/>
          <p:cNvSpPr/>
          <p:nvPr userDrawn="1"/>
        </p:nvSpPr>
        <p:spPr>
          <a:xfrm>
            <a:off x="4680" y="0"/>
            <a:ext cx="12191999" cy="230924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p:cNvSpPr/>
          <p:nvPr userDrawn="1"/>
        </p:nvSpPr>
        <p:spPr>
          <a:xfrm>
            <a:off x="1007819" y="319215"/>
            <a:ext cx="10185721" cy="1444625"/>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descr="A picture containing mollusk, insect&#10;&#10;Description automatically generated"/>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96902" y="1631192"/>
            <a:ext cx="1207554" cy="354511"/>
          </a:xfrm>
          <a:prstGeom prst="rect">
            <a:avLst/>
          </a:prstGeom>
        </p:spPr>
      </p:pic>
      <p:sp>
        <p:nvSpPr>
          <p:cNvPr id="2" name="Title 1"/>
          <p:cNvSpPr>
            <a:spLocks noGrp="1"/>
          </p:cNvSpPr>
          <p:nvPr>
            <p:ph type="title"/>
          </p:nvPr>
        </p:nvSpPr>
        <p:spPr>
          <a:xfrm>
            <a:off x="381000" y="381000"/>
            <a:ext cx="11430000" cy="1325563"/>
          </a:xfrm>
        </p:spPr>
        <p:txBody>
          <a:bodyPr/>
          <a:lstStyle>
            <a:lvl1pPr algn="ctr">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Presentation title</a:t>
            </a:r>
            <a:endParaRPr lang="en-US" dirty="0"/>
          </a:p>
        </p:txBody>
      </p:sp>
      <p:sp>
        <p:nvSpPr>
          <p:cNvPr id="4" name="Slide Number Placeholder 3"/>
          <p:cNvSpPr>
            <a:spLocks noGrp="1"/>
          </p:cNvSpPr>
          <p:nvPr>
            <p:ph type="sldNum" sz="quarter" idx="11"/>
          </p:nvPr>
        </p:nvSpPr>
        <p:spPr/>
        <p:txBody>
          <a:bodyPr/>
          <a:lstStyle/>
          <a:p>
            <a:fld id="{294A09A9-5501-47C1-A89A-A340965A2BE2}" type="slidenum">
              <a:rPr lang="en-US" smtClean="0"/>
              <a:t>‹#›</a:t>
            </a:fld>
            <a:endParaRPr lang="en-US" dirty="0"/>
          </a:p>
        </p:txBody>
      </p:sp>
      <p:sp>
        <p:nvSpPr>
          <p:cNvPr id="12" name="Content Placeholder 11"/>
          <p:cNvSpPr>
            <a:spLocks noGrp="1"/>
          </p:cNvSpPr>
          <p:nvPr>
            <p:ph sz="quarter" idx="12"/>
          </p:nvPr>
        </p:nvSpPr>
        <p:spPr>
          <a:xfrm>
            <a:off x="975360" y="2615184"/>
            <a:ext cx="10241280" cy="33192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6" name="Rectangle 15"/>
          <p:cNvSpPr/>
          <p:nvPr userDrawn="1"/>
        </p:nvSpPr>
        <p:spPr>
          <a:xfrm>
            <a:off x="0" y="0"/>
            <a:ext cx="4873752" cy="68695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6" name="Picture 35" descr="A close-up of a tree&#10;&#10;Description automatically generated with medium confidenc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2866459" flipH="1">
            <a:off x="2282032" y="1589693"/>
            <a:ext cx="970220" cy="2236127"/>
          </a:xfrm>
          <a:prstGeom prst="rect">
            <a:avLst/>
          </a:prstGeom>
        </p:spPr>
      </p:pic>
      <p:sp>
        <p:nvSpPr>
          <p:cNvPr id="2" name="Title 1"/>
          <p:cNvSpPr>
            <a:spLocks noGrp="1"/>
          </p:cNvSpPr>
          <p:nvPr>
            <p:ph type="title"/>
          </p:nvPr>
        </p:nvSpPr>
        <p:spPr>
          <a:xfrm>
            <a:off x="6291072" y="978408"/>
            <a:ext cx="4974336" cy="1325880"/>
          </a:xfrm>
        </p:spPr>
        <p:txBody>
          <a:bodyPr/>
          <a:lstStyle/>
          <a:p>
            <a:r>
              <a:rPr lang="en-US"/>
              <a:t>Click to edit Master title style</a:t>
            </a:r>
            <a:endParaRPr lang="en-US" dirty="0"/>
          </a:p>
        </p:txBody>
      </p:sp>
      <p:sp>
        <p:nvSpPr>
          <p:cNvPr id="8" name="Footer Placeholder 7"/>
          <p:cNvSpPr>
            <a:spLocks noGrp="1"/>
          </p:cNvSpPr>
          <p:nvPr>
            <p:ph type="ftr" sz="quarter" idx="11"/>
          </p:nvPr>
        </p:nvSpPr>
        <p:spPr/>
        <p:txBody>
          <a:bodyPr/>
          <a:lstStyle/>
          <a:p>
            <a:r>
              <a:rPr lang="en-US"/>
              <a:t>Presentation title</a:t>
            </a:r>
            <a:endParaRPr lang="en-US" dirty="0"/>
          </a:p>
        </p:txBody>
      </p:sp>
      <p:sp>
        <p:nvSpPr>
          <p:cNvPr id="9" name="Slide Number Placeholder 8"/>
          <p:cNvSpPr>
            <a:spLocks noGrp="1"/>
          </p:cNvSpPr>
          <p:nvPr>
            <p:ph type="sldNum" sz="quarter" idx="12"/>
          </p:nvPr>
        </p:nvSpPr>
        <p:spPr/>
        <p:txBody>
          <a:bodyPr/>
          <a:lstStyle/>
          <a:p>
            <a:fld id="{294A09A9-5501-47C1-A89A-A340965A2BE2}" type="slidenum">
              <a:rPr lang="en-US" smtClean="0"/>
              <a:t>‹#›</a:t>
            </a:fld>
            <a:endParaRPr lang="en-US" dirty="0"/>
          </a:p>
        </p:txBody>
      </p:sp>
      <p:sp>
        <p:nvSpPr>
          <p:cNvPr id="29" name="Text Placeholder 2"/>
          <p:cNvSpPr>
            <a:spLocks noGrp="1"/>
          </p:cNvSpPr>
          <p:nvPr>
            <p:ph type="body" idx="1"/>
          </p:nvPr>
        </p:nvSpPr>
        <p:spPr>
          <a:xfrm>
            <a:off x="6291072" y="2322576"/>
            <a:ext cx="5065776" cy="448056"/>
          </a:xfrm>
        </p:spPr>
        <p:txBody>
          <a:bodyPr anchor="b">
            <a:normAutofit/>
          </a:bodyPr>
          <a:lstStyle>
            <a:lvl1pPr marL="0" indent="0">
              <a:buFont typeface="Arial" panose="020B0604020202020204" pitchFamily="34" charset="0"/>
              <a:buNone/>
              <a:defRPr sz="20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Content Placeholder 3"/>
          <p:cNvSpPr>
            <a:spLocks noGrp="1"/>
          </p:cNvSpPr>
          <p:nvPr>
            <p:ph sz="half" idx="2"/>
          </p:nvPr>
        </p:nvSpPr>
        <p:spPr>
          <a:xfrm>
            <a:off x="6289612" y="2770632"/>
            <a:ext cx="5065776" cy="1554480"/>
          </a:xfrm>
        </p:spPr>
        <p:txBody>
          <a:bodyPr>
            <a:normAutofit/>
          </a:bodyPr>
          <a:lstStyle>
            <a:lvl1pPr marL="228600" indent="-228600">
              <a:buClr>
                <a:srgbClr val="73292A"/>
              </a:buClr>
              <a:buFont typeface="Arial" panose="020B0604020202020204" pitchFamily="34" charset="0"/>
              <a:buChar char="•"/>
              <a:defRPr sz="1600"/>
            </a:lvl1pPr>
            <a:lvl2pPr marL="685800" indent="-228600">
              <a:buClr>
                <a:srgbClr val="73292A"/>
              </a:buClr>
              <a:buFont typeface="Arial" panose="020B0604020202020204" pitchFamily="34" charset="0"/>
              <a:buChar char="•"/>
              <a:defRPr sz="1400"/>
            </a:lvl2pPr>
            <a:lvl3pPr marL="1143000" indent="-228600">
              <a:buClr>
                <a:srgbClr val="73292A"/>
              </a:buClr>
              <a:buFont typeface="Arial" panose="020B0604020202020204" pitchFamily="34" charset="0"/>
              <a:buChar char="•"/>
              <a:defRPr sz="1200"/>
            </a:lvl3pPr>
            <a:lvl4pPr marL="1600200" indent="-228600">
              <a:buClr>
                <a:srgbClr val="73292A"/>
              </a:buClr>
              <a:buFont typeface="Arial" panose="020B0604020202020204" pitchFamily="34" charset="0"/>
              <a:buChar char="•"/>
              <a:defRPr sz="1100"/>
            </a:lvl4pPr>
            <a:lvl5pPr marL="2057400" indent="-228600">
              <a:buClr>
                <a:srgbClr val="73292A"/>
              </a:buClr>
              <a:buFont typeface="Arial" panose="020B0604020202020204" pitchFamily="34" charset="0"/>
              <a:buChar cha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1" name="Text Placeholder 4"/>
          <p:cNvSpPr>
            <a:spLocks noGrp="1"/>
          </p:cNvSpPr>
          <p:nvPr>
            <p:ph type="body" sz="quarter" idx="3"/>
          </p:nvPr>
        </p:nvSpPr>
        <p:spPr>
          <a:xfrm>
            <a:off x="6289612" y="4361688"/>
            <a:ext cx="5065776" cy="448056"/>
          </a:xfrm>
        </p:spPr>
        <p:txBody>
          <a:bodyPr anchor="b">
            <a:normAutofit/>
          </a:bodyPr>
          <a:lstStyle>
            <a:lvl1pPr marL="0" indent="0">
              <a:buFont typeface="Arial" panose="020B0604020202020204" pitchFamily="34" charset="0"/>
              <a:buNone/>
              <a:defRPr sz="20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2" name="Content Placeholder 5"/>
          <p:cNvSpPr>
            <a:spLocks noGrp="1"/>
          </p:cNvSpPr>
          <p:nvPr>
            <p:ph sz="quarter" idx="4"/>
          </p:nvPr>
        </p:nvSpPr>
        <p:spPr>
          <a:xfrm>
            <a:off x="6289612" y="4791456"/>
            <a:ext cx="5065776" cy="1408176"/>
          </a:xfrm>
        </p:spPr>
        <p:txBody>
          <a:bodyPr>
            <a:normAutofit/>
          </a:bodyPr>
          <a:lstStyle>
            <a:lvl1pPr>
              <a:buClr>
                <a:srgbClr val="73292A"/>
              </a:buClr>
              <a:defRPr sz="1600"/>
            </a:lvl1pPr>
            <a:lvl2pPr>
              <a:buClr>
                <a:srgbClr val="73292A"/>
              </a:buClr>
              <a:defRPr sz="1400"/>
            </a:lvl2pPr>
            <a:lvl3pPr>
              <a:buClr>
                <a:srgbClr val="73292A"/>
              </a:buClr>
              <a:defRPr sz="1200"/>
            </a:lvl3pPr>
            <a:lvl4pPr>
              <a:buClr>
                <a:srgbClr val="73292A"/>
              </a:buClr>
              <a:defRPr sz="1100"/>
            </a:lvl4pPr>
            <a:lvl5pPr>
              <a:buClr>
                <a:srgbClr val="73292A"/>
              </a:buCl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38" name="Picture 37" descr="A group of flowers&#10;&#10;Description automatically generated with low confidence"/>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flipH="1">
            <a:off x="1019083" y="2260473"/>
            <a:ext cx="1245309" cy="2314810"/>
          </a:xfrm>
          <a:prstGeom prst="rect">
            <a:avLst/>
          </a:prstGeom>
        </p:spPr>
      </p:pic>
      <p:sp>
        <p:nvSpPr>
          <p:cNvPr id="34" name="Text Placeholder 33"/>
          <p:cNvSpPr>
            <a:spLocks noGrp="1"/>
          </p:cNvSpPr>
          <p:nvPr>
            <p:ph type="body" sz="quarter" idx="13" hasCustomPrompt="1"/>
          </p:nvPr>
        </p:nvSpPr>
        <p:spPr>
          <a:xfrm>
            <a:off x="466344" y="1426464"/>
            <a:ext cx="3922776" cy="4242816"/>
          </a:xfrm>
        </p:spPr>
        <p:txBody>
          <a:bodyPr anchor="ctr">
            <a:normAutofit/>
          </a:bodyPr>
          <a:lstStyle>
            <a:lvl1pPr marL="0" indent="0" algn="ctr">
              <a:spcBef>
                <a:spcPts val="0"/>
              </a:spcBef>
              <a:buNone/>
              <a:defRPr sz="30000">
                <a:solidFill>
                  <a:schemeClr val="bg1"/>
                </a:solidFill>
                <a:latin typeface="+mj-lt"/>
              </a:defRPr>
            </a:lvl1pPr>
          </a:lstStyle>
          <a:p>
            <a:pPr lvl="0"/>
            <a:r>
              <a:rPr lang="en-US" dirty="0"/>
              <a:t>X</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TxTwoObj" preserve="1">
  <p:cSld name="1_Comparison">
    <p:bg>
      <p:bgPr>
        <a:solidFill>
          <a:schemeClr val="tx2"/>
        </a:solidFill>
        <a:effectLst/>
      </p:bgPr>
    </p:bg>
    <p:spTree>
      <p:nvGrpSpPr>
        <p:cNvPr id="1" name=""/>
        <p:cNvGrpSpPr/>
        <p:nvPr/>
      </p:nvGrpSpPr>
      <p:grpSpPr>
        <a:xfrm>
          <a:off x="0" y="0"/>
          <a:ext cx="0" cy="0"/>
          <a:chOff x="0" y="0"/>
          <a:chExt cx="0" cy="0"/>
        </a:xfrm>
      </p:grpSpPr>
      <p:sp>
        <p:nvSpPr>
          <p:cNvPr id="10" name="Rectangle 9"/>
          <p:cNvSpPr/>
          <p:nvPr userDrawn="1"/>
        </p:nvSpPr>
        <p:spPr>
          <a:xfrm>
            <a:off x="491679" y="319214"/>
            <a:ext cx="11208641" cy="58577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 name="Straight Connector 11"/>
          <p:cNvCxnSpPr/>
          <p:nvPr userDrawn="1"/>
        </p:nvCxnSpPr>
        <p:spPr>
          <a:xfrm>
            <a:off x="837235" y="1767119"/>
            <a:ext cx="10516564"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4" name="Picture 13" descr="A picture containing mollusk, insect&#10;&#10;Description automatically generated"/>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95658" y="1631192"/>
            <a:ext cx="1207554" cy="354511"/>
          </a:xfrm>
          <a:prstGeom prst="rect">
            <a:avLst/>
          </a:prstGeom>
        </p:spPr>
      </p:pic>
      <p:sp>
        <p:nvSpPr>
          <p:cNvPr id="2" name="Title 1"/>
          <p:cNvSpPr>
            <a:spLocks noGrp="1"/>
          </p:cNvSpPr>
          <p:nvPr>
            <p:ph type="title"/>
          </p:nvPr>
        </p:nvSpPr>
        <p:spPr>
          <a:xfrm>
            <a:off x="839788" y="365125"/>
            <a:ext cx="10515600" cy="1325563"/>
          </a:xfrm>
        </p:spPr>
        <p:txBody>
          <a:bodyPr/>
          <a:lstStyle>
            <a:lvl1pPr algn="ctr">
              <a:defRPr/>
            </a:lvl1pPr>
          </a:lstStyle>
          <a:p>
            <a:r>
              <a:rPr lang="en-US"/>
              <a:t>Click to edit Master title style</a:t>
            </a:r>
            <a:endParaRPr lang="en-US" dirty="0"/>
          </a:p>
        </p:txBody>
      </p:sp>
      <p:sp>
        <p:nvSpPr>
          <p:cNvPr id="3" name="Text Placeholder 2"/>
          <p:cNvSpPr>
            <a:spLocks noGrp="1"/>
          </p:cNvSpPr>
          <p:nvPr>
            <p:ph type="body" idx="1"/>
          </p:nvPr>
        </p:nvSpPr>
        <p:spPr>
          <a:xfrm>
            <a:off x="1124712" y="2161563"/>
            <a:ext cx="3200400" cy="427797"/>
          </a:xfrm>
        </p:spPr>
        <p:txBody>
          <a:bodyPr anchor="b">
            <a:normAutofit/>
          </a:bodyPr>
          <a:lstStyle>
            <a:lvl1pPr marL="0" indent="0">
              <a:buNone/>
              <a:defRPr sz="20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24712" y="2629116"/>
            <a:ext cx="3200400" cy="3320861"/>
          </a:xfrm>
        </p:spPr>
        <p:txBody>
          <a:bodyPr>
            <a:normAutofit/>
          </a:bodyPr>
          <a:lstStyle>
            <a:lvl1pPr marL="228600" indent="-228600">
              <a:buClr>
                <a:srgbClr val="73292A"/>
              </a:buClr>
              <a:buFont typeface="Arial" panose="020B0604020202020204" pitchFamily="34" charset="0"/>
              <a:buChar char="•"/>
              <a:defRPr sz="1600"/>
            </a:lvl1pPr>
            <a:lvl2pPr marL="685800" indent="-228600">
              <a:buClr>
                <a:srgbClr val="73292A"/>
              </a:buClr>
              <a:buFont typeface="Arial" panose="020B0604020202020204" pitchFamily="34" charset="0"/>
              <a:buChar char="•"/>
              <a:defRPr sz="1400"/>
            </a:lvl2pPr>
            <a:lvl3pPr marL="1143000" indent="-228600">
              <a:buClr>
                <a:srgbClr val="73292A"/>
              </a:buClr>
              <a:buFont typeface="Arial" panose="020B0604020202020204" pitchFamily="34" charset="0"/>
              <a:buChar char="•"/>
              <a:defRPr sz="1200"/>
            </a:lvl3pPr>
            <a:lvl4pPr marL="1600200" indent="-228600">
              <a:buClr>
                <a:srgbClr val="73292A"/>
              </a:buClr>
              <a:buFont typeface="Arial" panose="020B0604020202020204" pitchFamily="34" charset="0"/>
              <a:buChar char="•"/>
              <a:defRPr sz="1100"/>
            </a:lvl4pPr>
            <a:lvl5pPr marL="2057400" indent="-228600">
              <a:buClr>
                <a:srgbClr val="73292A"/>
              </a:buClr>
              <a:buFont typeface="Arial" panose="020B0604020202020204" pitchFamily="34" charset="0"/>
              <a:buChar cha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498848" y="2161563"/>
            <a:ext cx="3200400" cy="427797"/>
          </a:xfrm>
        </p:spPr>
        <p:txBody>
          <a:bodyPr anchor="b">
            <a:normAutofit/>
          </a:bodyPr>
          <a:lstStyle>
            <a:lvl1pPr marL="0" indent="0">
              <a:buNone/>
              <a:defRPr sz="20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498848" y="2629116"/>
            <a:ext cx="3200400" cy="3320861"/>
          </a:xfrm>
        </p:spPr>
        <p:txBody>
          <a:bodyPr>
            <a:normAutofit/>
          </a:bodyPr>
          <a:lstStyle>
            <a:lvl1pPr>
              <a:buClr>
                <a:srgbClr val="73292A"/>
              </a:buClr>
              <a:defRPr sz="1600"/>
            </a:lvl1pPr>
            <a:lvl2pPr>
              <a:buClr>
                <a:srgbClr val="73292A"/>
              </a:buClr>
              <a:defRPr sz="1400"/>
            </a:lvl2pPr>
            <a:lvl3pPr>
              <a:buClr>
                <a:srgbClr val="73292A"/>
              </a:buClr>
              <a:defRPr sz="1200"/>
            </a:lvl3pPr>
            <a:lvl4pPr>
              <a:buClr>
                <a:srgbClr val="73292A"/>
              </a:buClr>
              <a:defRPr sz="1100"/>
            </a:lvl4pPr>
            <a:lvl5pPr>
              <a:buClr>
                <a:srgbClr val="73292A"/>
              </a:buCl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7"/>
          <p:cNvSpPr>
            <a:spLocks noGrp="1"/>
          </p:cNvSpPr>
          <p:nvPr>
            <p:ph type="ftr" sz="quarter" idx="11"/>
          </p:nvPr>
        </p:nvSpPr>
        <p:spPr/>
        <p:txBody>
          <a:bodyPr/>
          <a:lstStyle/>
          <a:p>
            <a:r>
              <a:rPr lang="en-US"/>
              <a:t>Presentation title</a:t>
            </a:r>
            <a:endParaRPr lang="en-US" dirty="0"/>
          </a:p>
        </p:txBody>
      </p:sp>
      <p:sp>
        <p:nvSpPr>
          <p:cNvPr id="9" name="Slide Number Placeholder 8"/>
          <p:cNvSpPr>
            <a:spLocks noGrp="1"/>
          </p:cNvSpPr>
          <p:nvPr>
            <p:ph type="sldNum" sz="quarter" idx="12"/>
          </p:nvPr>
        </p:nvSpPr>
        <p:spPr/>
        <p:txBody>
          <a:bodyPr/>
          <a:lstStyle/>
          <a:p>
            <a:fld id="{294A09A9-5501-47C1-A89A-A340965A2BE2}" type="slidenum">
              <a:rPr lang="en-US" smtClean="0"/>
              <a:t>‹#›</a:t>
            </a:fld>
            <a:endParaRPr lang="en-US" dirty="0"/>
          </a:p>
        </p:txBody>
      </p:sp>
      <p:sp>
        <p:nvSpPr>
          <p:cNvPr id="15" name="Text Placeholder 4"/>
          <p:cNvSpPr>
            <a:spLocks noGrp="1"/>
          </p:cNvSpPr>
          <p:nvPr>
            <p:ph type="body" sz="quarter" idx="13"/>
          </p:nvPr>
        </p:nvSpPr>
        <p:spPr>
          <a:xfrm>
            <a:off x="7909560" y="2161563"/>
            <a:ext cx="3200400" cy="427797"/>
          </a:xfrm>
        </p:spPr>
        <p:txBody>
          <a:bodyPr anchor="b">
            <a:normAutofit/>
          </a:bodyPr>
          <a:lstStyle>
            <a:lvl1pPr marL="0" indent="0">
              <a:buNone/>
              <a:defRPr sz="20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Content Placeholder 5"/>
          <p:cNvSpPr>
            <a:spLocks noGrp="1"/>
          </p:cNvSpPr>
          <p:nvPr>
            <p:ph sz="quarter" idx="14"/>
          </p:nvPr>
        </p:nvSpPr>
        <p:spPr>
          <a:xfrm>
            <a:off x="7909560" y="2629116"/>
            <a:ext cx="3200400" cy="3320861"/>
          </a:xfrm>
        </p:spPr>
        <p:txBody>
          <a:bodyPr>
            <a:normAutofit/>
          </a:bodyPr>
          <a:lstStyle>
            <a:lvl1pPr>
              <a:buClr>
                <a:srgbClr val="73292A"/>
              </a:buClr>
              <a:defRPr sz="1600"/>
            </a:lvl1pPr>
            <a:lvl2pPr>
              <a:buClr>
                <a:srgbClr val="73292A"/>
              </a:buClr>
              <a:defRPr sz="1400"/>
            </a:lvl2pPr>
            <a:lvl3pPr>
              <a:buClr>
                <a:srgbClr val="73292A"/>
              </a:buClr>
              <a:defRPr sz="1200"/>
            </a:lvl3pPr>
            <a:lvl4pPr>
              <a:buClr>
                <a:srgbClr val="73292A"/>
              </a:buClr>
              <a:defRPr sz="1100"/>
            </a:lvl4pPr>
            <a:lvl5pPr>
              <a:buClr>
                <a:srgbClr val="73292A"/>
              </a:buCl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pic>
        <p:nvPicPr>
          <p:cNvPr id="6" name="Picture 5" descr="A picture containing fabric&#10;&#10;Description automatically generated"/>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667013" y="1162701"/>
            <a:ext cx="1562100" cy="4394200"/>
          </a:xfrm>
          <a:prstGeom prst="rect">
            <a:avLst/>
          </a:prstGeom>
        </p:spPr>
      </p:pic>
      <p:sp>
        <p:nvSpPr>
          <p:cNvPr id="18" name="Rectangle 17"/>
          <p:cNvSpPr/>
          <p:nvPr userDrawn="1"/>
        </p:nvSpPr>
        <p:spPr>
          <a:xfrm>
            <a:off x="0" y="0"/>
            <a:ext cx="6096000" cy="68695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descr="A picture containing flower, plant&#10;&#10;Description automatically generated"/>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777235" y="2476883"/>
            <a:ext cx="749300" cy="2755900"/>
          </a:xfrm>
          <a:prstGeom prst="rect">
            <a:avLst/>
          </a:prstGeom>
        </p:spPr>
      </p:pic>
      <p:pic>
        <p:nvPicPr>
          <p:cNvPr id="10" name="Picture 9" descr="A close-up of a flower&#10;&#10;Description automatically generated with low confidence"/>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319809" y="1695833"/>
            <a:ext cx="1155700" cy="4318000"/>
          </a:xfrm>
          <a:prstGeom prst="rect">
            <a:avLst/>
          </a:prstGeom>
        </p:spPr>
      </p:pic>
      <p:pic>
        <p:nvPicPr>
          <p:cNvPr id="12" name="Picture 11" descr="A close-up of a flower&#10;&#10;Description automatically generated with low confidence"/>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366749" y="381916"/>
            <a:ext cx="1155700" cy="4318000"/>
          </a:xfrm>
          <a:prstGeom prst="rect">
            <a:avLst/>
          </a:prstGeom>
        </p:spPr>
      </p:pic>
      <p:sp>
        <p:nvSpPr>
          <p:cNvPr id="14" name="Rectangle 13"/>
          <p:cNvSpPr/>
          <p:nvPr userDrawn="1"/>
        </p:nvSpPr>
        <p:spPr>
          <a:xfrm>
            <a:off x="1024128" y="2162946"/>
            <a:ext cx="3794760" cy="25369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p:cNvSpPr/>
          <p:nvPr userDrawn="1"/>
        </p:nvSpPr>
        <p:spPr>
          <a:xfrm>
            <a:off x="1131655" y="2264499"/>
            <a:ext cx="3585549" cy="2335427"/>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1472184" y="2889504"/>
            <a:ext cx="2852928" cy="1088136"/>
          </a:xfrm>
        </p:spPr>
        <p:txBody>
          <a:bodyPr/>
          <a:lstStyle>
            <a:lvl1pPr algn="ctr">
              <a:defRPr/>
            </a:lvl1pPr>
          </a:lstStyle>
          <a:p>
            <a:r>
              <a:rPr lang="en-US"/>
              <a:t>Click to edit Master title style</a:t>
            </a:r>
          </a:p>
        </p:txBody>
      </p:sp>
      <p:sp>
        <p:nvSpPr>
          <p:cNvPr id="19" name="Content Placeholder 2"/>
          <p:cNvSpPr>
            <a:spLocks noGrp="1"/>
          </p:cNvSpPr>
          <p:nvPr>
            <p:ph idx="1"/>
          </p:nvPr>
        </p:nvSpPr>
        <p:spPr>
          <a:xfrm>
            <a:off x="8211312" y="2011680"/>
            <a:ext cx="2999232" cy="2843784"/>
          </a:xfrm>
        </p:spPr>
        <p:txBody>
          <a:bodyPr anchor="ctr">
            <a:normAutofit/>
          </a:bodyPr>
          <a:lstStyle>
            <a:lvl1pPr marL="0" indent="0" algn="l">
              <a:lnSpc>
                <a:spcPct val="150000"/>
              </a:lnSpc>
              <a:buNone/>
              <a:defRPr sz="2400">
                <a:latin typeface="Gill Sans Nova Light" panose="020F0302020204030204" pitchFamily="34" charset="0"/>
                <a:cs typeface="Gill Sans Nova Light" panose="020F0302020204030204" pitchFamily="34" charset="0"/>
              </a:defRPr>
            </a:lvl1pPr>
            <a:lvl2pPr algn="l">
              <a:lnSpc>
                <a:spcPct val="150000"/>
              </a:lnSpc>
              <a:defRPr sz="2000">
                <a:latin typeface="Gill Sans Nova Light" panose="020F0302020204030204" pitchFamily="34" charset="0"/>
                <a:cs typeface="Gill Sans Nova Light" panose="020F0302020204030204" pitchFamily="34" charset="0"/>
              </a:defRPr>
            </a:lvl2pPr>
            <a:lvl3pPr algn="ctr">
              <a:defRPr sz="1600">
                <a:latin typeface="Gill Sans Nova Light" panose="020F0302020204030204" pitchFamily="34" charset="0"/>
                <a:cs typeface="Gill Sans Nova Light" panose="020F0302020204030204" pitchFamily="34" charset="0"/>
              </a:defRPr>
            </a:lvl3pPr>
            <a:lvl4pPr algn="ctr">
              <a:defRPr sz="1400">
                <a:latin typeface="Gill Sans Nova Light" panose="020F0302020204030204" pitchFamily="34" charset="0"/>
                <a:cs typeface="Gill Sans Nova Light" panose="020F0302020204030204" pitchFamily="34" charset="0"/>
              </a:defRPr>
            </a:lvl4pPr>
            <a:lvl5pPr algn="ctr">
              <a:defRPr sz="1400">
                <a:latin typeface="Gill Sans Nova Light" panose="020F0302020204030204" pitchFamily="34" charset="0"/>
                <a:cs typeface="Gill Sans Nova Light" panose="020F0302020204030204" pitchFamily="34" charset="0"/>
              </a:defRPr>
            </a:lvl5pPr>
          </a:lstStyle>
          <a:p>
            <a:pPr lvl="0"/>
            <a:r>
              <a:rPr lang="en-US"/>
              <a:t>Click to edit Master text styles</a:t>
            </a:r>
          </a:p>
          <a:p>
            <a:pPr lvl="1"/>
            <a:r>
              <a:rPr lang="en-US"/>
              <a:t>Second level</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9" name="Rectangle 8"/>
          <p:cNvSpPr/>
          <p:nvPr userDrawn="1"/>
        </p:nvSpPr>
        <p:spPr>
          <a:xfrm>
            <a:off x="4680" y="0"/>
            <a:ext cx="12191999" cy="230924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p:cNvSpPr/>
          <p:nvPr userDrawn="1"/>
        </p:nvSpPr>
        <p:spPr>
          <a:xfrm>
            <a:off x="1007819" y="319215"/>
            <a:ext cx="10185721" cy="1444625"/>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descr="A picture containing mollusk, insect&#10;&#10;Description automatically generated"/>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96902" y="1631192"/>
            <a:ext cx="1207554" cy="354511"/>
          </a:xfrm>
          <a:prstGeom prst="rect">
            <a:avLst/>
          </a:prstGeom>
        </p:spPr>
      </p:pic>
      <p:sp>
        <p:nvSpPr>
          <p:cNvPr id="12" name="Title 1"/>
          <p:cNvSpPr>
            <a:spLocks noGrp="1"/>
          </p:cNvSpPr>
          <p:nvPr>
            <p:ph type="title"/>
          </p:nvPr>
        </p:nvSpPr>
        <p:spPr>
          <a:xfrm>
            <a:off x="381000" y="381000"/>
            <a:ext cx="11430000" cy="1325563"/>
          </a:xfrm>
        </p:spPr>
        <p:txBody>
          <a:bodyPr/>
          <a:lstStyle>
            <a:lvl1pPr algn="ctr">
              <a:defRPr/>
            </a:lvl1pPr>
          </a:lstStyle>
          <a:p>
            <a:r>
              <a:rPr lang="en-US"/>
              <a:t>Click to edit Master title style</a:t>
            </a:r>
            <a:endParaRPr lang="en-US" dirty="0"/>
          </a:p>
        </p:txBody>
      </p:sp>
      <p:sp>
        <p:nvSpPr>
          <p:cNvPr id="3" name="Content Placeholder 2"/>
          <p:cNvSpPr>
            <a:spLocks noGrp="1"/>
          </p:cNvSpPr>
          <p:nvPr>
            <p:ph sz="half" idx="1"/>
          </p:nvPr>
        </p:nvSpPr>
        <p:spPr>
          <a:xfrm>
            <a:off x="838200" y="2628461"/>
            <a:ext cx="5181600" cy="35485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2628461"/>
            <a:ext cx="5181600" cy="35485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0"/>
          </p:nvPr>
        </p:nvSpPr>
        <p:spPr/>
        <p:txBody>
          <a:bodyPr/>
          <a:lstStyle/>
          <a:p>
            <a:r>
              <a:rPr lang="en-US"/>
              <a:t>Presentation title</a:t>
            </a:r>
            <a:endParaRPr lang="en-US" dirty="0"/>
          </a:p>
        </p:txBody>
      </p:sp>
      <p:sp>
        <p:nvSpPr>
          <p:cNvPr id="8" name="Slide Number Placeholder 7"/>
          <p:cNvSpPr>
            <a:spLocks noGrp="1"/>
          </p:cNvSpPr>
          <p:nvPr>
            <p:ph type="sldNum" sz="quarter" idx="11"/>
          </p:nvPr>
        </p:nvSpPr>
        <p:spPr/>
        <p:txBody>
          <a:bodyPr/>
          <a:lstStyle/>
          <a:p>
            <a:fld id="{294A09A9-5501-47C1-A89A-A340965A2BE2}" type="slidenum">
              <a:rPr lang="en-US" smtClean="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Rectangle 2"/>
          <p:cNvSpPr/>
          <p:nvPr userDrawn="1"/>
        </p:nvSpPr>
        <p:spPr>
          <a:xfrm>
            <a:off x="4680" y="0"/>
            <a:ext cx="12191999" cy="230924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p:cNvSpPr/>
          <p:nvPr userDrawn="1"/>
        </p:nvSpPr>
        <p:spPr>
          <a:xfrm>
            <a:off x="1007819" y="319215"/>
            <a:ext cx="10185721" cy="1444625"/>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descr="A picture containing mollusk, insect&#10;&#10;Description automatically generated"/>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96902" y="1631192"/>
            <a:ext cx="1207554" cy="354511"/>
          </a:xfrm>
          <a:prstGeom prst="rect">
            <a:avLst/>
          </a:prstGeom>
        </p:spPr>
      </p:pic>
      <p:sp>
        <p:nvSpPr>
          <p:cNvPr id="8" name="Title 1"/>
          <p:cNvSpPr>
            <a:spLocks noGrp="1"/>
          </p:cNvSpPr>
          <p:nvPr>
            <p:ph type="title"/>
          </p:nvPr>
        </p:nvSpPr>
        <p:spPr>
          <a:xfrm>
            <a:off x="381000" y="381000"/>
            <a:ext cx="11430000" cy="1325563"/>
          </a:xfrm>
        </p:spPr>
        <p:txBody>
          <a:bodyPr/>
          <a:lstStyle>
            <a:lvl1pPr algn="ctr">
              <a:defRPr/>
            </a:lvl1pPr>
          </a:lstStyle>
          <a:p>
            <a:r>
              <a:rPr lang="en-US"/>
              <a:t>Click to edit Master title style</a:t>
            </a:r>
            <a:endParaRPr lang="en-US" dirty="0"/>
          </a:p>
        </p:txBody>
      </p:sp>
      <p:sp>
        <p:nvSpPr>
          <p:cNvPr id="4" name="Footer Placeholder 3"/>
          <p:cNvSpPr>
            <a:spLocks noGrp="1"/>
          </p:cNvSpPr>
          <p:nvPr>
            <p:ph type="ftr" sz="quarter" idx="11"/>
          </p:nvPr>
        </p:nvSpPr>
        <p:spPr/>
        <p:txBody>
          <a:bodyPr/>
          <a:lstStyle/>
          <a:p>
            <a:r>
              <a:rPr lang="en-US"/>
              <a:t>Presentation title</a:t>
            </a:r>
            <a:endParaRPr lang="en-US" dirty="0"/>
          </a:p>
        </p:txBody>
      </p:sp>
      <p:sp>
        <p:nvSpPr>
          <p:cNvPr id="5" name="Slide Number Placeholder 4"/>
          <p:cNvSpPr>
            <a:spLocks noGrp="1"/>
          </p:cNvSpPr>
          <p:nvPr>
            <p:ph type="sldNum" sz="quarter" idx="12"/>
          </p:nvPr>
        </p:nvSpPr>
        <p:spPr/>
        <p:txBody>
          <a:bodyPr/>
          <a:lstStyle/>
          <a:p>
            <a:fld id="{294A09A9-5501-47C1-A89A-A340965A2BE2}" type="slidenum">
              <a:rPr lang="en-US" smtClean="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tx2"/>
        </a:solid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a:t>Presentation title</a:t>
            </a:r>
            <a:endParaRPr lang="en-US" dirty="0"/>
          </a:p>
        </p:txBody>
      </p:sp>
      <p:sp>
        <p:nvSpPr>
          <p:cNvPr id="4" name="Slide Number Placeholder 3"/>
          <p:cNvSpPr>
            <a:spLocks noGrp="1"/>
          </p:cNvSpPr>
          <p:nvPr>
            <p:ph type="sldNum" sz="quarter" idx="12"/>
          </p:nvPr>
        </p:nvSpPr>
        <p:spPr/>
        <p:txBody>
          <a:bodyPr/>
          <a:lstStyle/>
          <a:p>
            <a:fld id="{294A09A9-5501-47C1-A89A-A340965A2BE2}" type="slidenum">
              <a:rPr lang="en-US" smtClean="0"/>
              <a:t>‹#›</a:t>
            </a:fld>
            <a:endParaRPr 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294A09A9-5501-47C1-A89A-A340965A2BE2}" type="slidenum">
              <a:rPr lang="en-US" smtClean="0"/>
              <a:t>‹#›</a:t>
            </a:fld>
            <a:endParaRPr lang="en-US"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294A09A9-5501-47C1-A89A-A340965A2BE2}" type="slidenum">
              <a:rPr lang="en-US" smtClean="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Comparison">
    <p:spTree>
      <p:nvGrpSpPr>
        <p:cNvPr id="1" name=""/>
        <p:cNvGrpSpPr/>
        <p:nvPr/>
      </p:nvGrpSpPr>
      <p:grpSpPr>
        <a:xfrm>
          <a:off x="0" y="0"/>
          <a:ext cx="0" cy="0"/>
          <a:chOff x="0" y="0"/>
          <a:chExt cx="0" cy="0"/>
        </a:xfrm>
      </p:grpSpPr>
      <p:pic>
        <p:nvPicPr>
          <p:cNvPr id="4" name="Picture 3" descr="A picture containing fabric&#10;&#10;Description automatically generated"/>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667013" y="1162701"/>
            <a:ext cx="1562100" cy="4394200"/>
          </a:xfrm>
          <a:prstGeom prst="rect">
            <a:avLst/>
          </a:prstGeom>
        </p:spPr>
      </p:pic>
      <p:sp>
        <p:nvSpPr>
          <p:cNvPr id="10" name="Rectangle 9"/>
          <p:cNvSpPr/>
          <p:nvPr userDrawn="1"/>
        </p:nvSpPr>
        <p:spPr>
          <a:xfrm>
            <a:off x="0" y="0"/>
            <a:ext cx="6096000" cy="68695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descr="A group of flowers&#10;&#10;Description automatically generated with low confidence"/>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959852" flipH="1">
            <a:off x="1760954" y="2048834"/>
            <a:ext cx="1230524" cy="2287327"/>
          </a:xfrm>
          <a:prstGeom prst="rect">
            <a:avLst/>
          </a:prstGeom>
        </p:spPr>
      </p:pic>
      <p:sp>
        <p:nvSpPr>
          <p:cNvPr id="2" name="Title 1"/>
          <p:cNvSpPr>
            <a:spLocks noGrp="1"/>
          </p:cNvSpPr>
          <p:nvPr>
            <p:ph type="title"/>
          </p:nvPr>
        </p:nvSpPr>
        <p:spPr>
          <a:xfrm>
            <a:off x="8183880" y="978408"/>
            <a:ext cx="3749040" cy="1325880"/>
          </a:xfrm>
        </p:spPr>
        <p:txBody>
          <a:bodyPr/>
          <a:lstStyle/>
          <a:p>
            <a:r>
              <a:rPr lang="en-US"/>
              <a:t>Click to edit Master title style</a:t>
            </a:r>
            <a:endParaRPr lang="en-US" dirty="0"/>
          </a:p>
        </p:txBody>
      </p:sp>
      <p:sp>
        <p:nvSpPr>
          <p:cNvPr id="8" name="Footer Placeholder 7"/>
          <p:cNvSpPr>
            <a:spLocks noGrp="1"/>
          </p:cNvSpPr>
          <p:nvPr>
            <p:ph type="ftr" sz="quarter" idx="11"/>
          </p:nvPr>
        </p:nvSpPr>
        <p:spPr/>
        <p:txBody>
          <a:bodyPr/>
          <a:lstStyle/>
          <a:p>
            <a:r>
              <a:rPr lang="en-US"/>
              <a:t>Presentation title</a:t>
            </a:r>
            <a:endParaRPr lang="en-US" dirty="0"/>
          </a:p>
        </p:txBody>
      </p:sp>
      <p:sp>
        <p:nvSpPr>
          <p:cNvPr id="9" name="Slide Number Placeholder 8"/>
          <p:cNvSpPr>
            <a:spLocks noGrp="1"/>
          </p:cNvSpPr>
          <p:nvPr>
            <p:ph type="sldNum" sz="quarter" idx="12"/>
          </p:nvPr>
        </p:nvSpPr>
        <p:spPr/>
        <p:txBody>
          <a:bodyPr/>
          <a:lstStyle/>
          <a:p>
            <a:fld id="{294A09A9-5501-47C1-A89A-A340965A2BE2}" type="slidenum">
              <a:rPr lang="en-US" smtClean="0"/>
              <a:t>‹#›</a:t>
            </a:fld>
            <a:endParaRPr lang="en-US" dirty="0"/>
          </a:p>
        </p:txBody>
      </p:sp>
      <p:sp>
        <p:nvSpPr>
          <p:cNvPr id="32" name="Content Placeholder 5"/>
          <p:cNvSpPr>
            <a:spLocks noGrp="1"/>
          </p:cNvSpPr>
          <p:nvPr>
            <p:ph sz="quarter" idx="4"/>
          </p:nvPr>
        </p:nvSpPr>
        <p:spPr>
          <a:xfrm>
            <a:off x="8183880" y="2194560"/>
            <a:ext cx="3749040" cy="4306824"/>
          </a:xfrm>
        </p:spPr>
        <p:txBody>
          <a:bodyPr>
            <a:normAutofit/>
          </a:bodyPr>
          <a:lstStyle>
            <a:lvl1pPr marL="0" indent="0">
              <a:lnSpc>
                <a:spcPct val="150000"/>
              </a:lnSpc>
              <a:buClr>
                <a:srgbClr val="73292A"/>
              </a:buClr>
              <a:buNone/>
              <a:defRPr sz="2400"/>
            </a:lvl1pPr>
            <a:lvl2pPr marL="228600">
              <a:buClr>
                <a:srgbClr val="73292A"/>
              </a:buClr>
              <a:defRPr sz="2000"/>
            </a:lvl2pPr>
            <a:lvl3pPr marL="685800">
              <a:buClr>
                <a:srgbClr val="73292A"/>
              </a:buClr>
              <a:defRPr sz="1800"/>
            </a:lvl3pPr>
            <a:lvl4pPr marL="1143000">
              <a:buClr>
                <a:srgbClr val="73292A"/>
              </a:buClr>
              <a:defRPr sz="1600"/>
            </a:lvl4pPr>
            <a:lvl5pPr marL="1600200">
              <a:buClr>
                <a:srgbClr val="73292A"/>
              </a:buCl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6" name="Picture 5" descr="A picture containing flower, plant&#10;&#10;Description automatically generated"/>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777235" y="2476883"/>
            <a:ext cx="749300" cy="2755900"/>
          </a:xfrm>
          <a:prstGeom prst="rect">
            <a:avLst/>
          </a:prstGeom>
        </p:spPr>
      </p:pic>
      <p:sp>
        <p:nvSpPr>
          <p:cNvPr id="11" name="Text Placeholder 33"/>
          <p:cNvSpPr>
            <a:spLocks noGrp="1"/>
          </p:cNvSpPr>
          <p:nvPr>
            <p:ph type="body" sz="quarter" idx="13" hasCustomPrompt="1"/>
          </p:nvPr>
        </p:nvSpPr>
        <p:spPr>
          <a:xfrm>
            <a:off x="1225296" y="1426464"/>
            <a:ext cx="3922776" cy="4242816"/>
          </a:xfrm>
        </p:spPr>
        <p:txBody>
          <a:bodyPr anchor="ctr">
            <a:normAutofit/>
          </a:bodyPr>
          <a:lstStyle>
            <a:lvl1pPr marL="0" indent="0" algn="ctr">
              <a:spcBef>
                <a:spcPts val="0"/>
              </a:spcBef>
              <a:buNone/>
              <a:defRPr sz="30000">
                <a:solidFill>
                  <a:schemeClr val="bg1"/>
                </a:solidFill>
                <a:latin typeface="+mj-lt"/>
              </a:defRPr>
            </a:lvl1pPr>
          </a:lstStyle>
          <a:p>
            <a:pPr lvl="0"/>
            <a:r>
              <a:rPr lang="en-US" dirty="0"/>
              <a:t>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bg>
      <p:bgPr>
        <a:solidFill>
          <a:schemeClr val="tx2"/>
        </a:solidFill>
        <a:effectLst/>
      </p:bgPr>
    </p:bg>
    <p:spTree>
      <p:nvGrpSpPr>
        <p:cNvPr id="1" name=""/>
        <p:cNvGrpSpPr/>
        <p:nvPr/>
      </p:nvGrpSpPr>
      <p:grpSpPr>
        <a:xfrm>
          <a:off x="0" y="0"/>
          <a:ext cx="0" cy="0"/>
          <a:chOff x="0" y="0"/>
          <a:chExt cx="0" cy="0"/>
        </a:xfrm>
      </p:grpSpPr>
      <p:sp>
        <p:nvSpPr>
          <p:cNvPr id="7" name="Rectangle 6"/>
          <p:cNvSpPr/>
          <p:nvPr userDrawn="1"/>
        </p:nvSpPr>
        <p:spPr>
          <a:xfrm>
            <a:off x="1174276" y="-756"/>
            <a:ext cx="9843449" cy="56904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9" name="Rectangle 8"/>
          <p:cNvSpPr/>
          <p:nvPr userDrawn="1"/>
        </p:nvSpPr>
        <p:spPr>
          <a:xfrm>
            <a:off x="1604189" y="-13446"/>
            <a:ext cx="8983623" cy="5257799"/>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descr="A picture containing mollusk, insect&#10;&#10;Description automatically generated"/>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52833" y="5110810"/>
            <a:ext cx="1207554" cy="354511"/>
          </a:xfrm>
          <a:prstGeom prst="rect">
            <a:avLst/>
          </a:prstGeom>
        </p:spPr>
      </p:pic>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5400000">
            <a:off x="5202474" y="-1953000"/>
            <a:ext cx="1485900" cy="5372100"/>
          </a:xfrm>
          <a:prstGeom prst="rect">
            <a:avLst/>
          </a:prstGeom>
        </p:spPr>
      </p:pic>
      <p:sp>
        <p:nvSpPr>
          <p:cNvPr id="2" name="Title 1"/>
          <p:cNvSpPr>
            <a:spLocks noGrp="1"/>
          </p:cNvSpPr>
          <p:nvPr>
            <p:ph type="title"/>
          </p:nvPr>
        </p:nvSpPr>
        <p:spPr>
          <a:xfrm>
            <a:off x="1748028" y="1389888"/>
            <a:ext cx="8695944" cy="1325880"/>
          </a:xfrm>
        </p:spPr>
        <p:txBody>
          <a:bodyPr/>
          <a:lstStyle>
            <a:lvl1pPr algn="ctr">
              <a:defRPr>
                <a:latin typeface="Baskerville" panose="02020502070401020303" pitchFamily="18" charset="0"/>
                <a:ea typeface="Baskerville" panose="02020502070401020303" pitchFamily="18" charset="0"/>
              </a:defRPr>
            </a:lvl1pPr>
          </a:lstStyle>
          <a:p>
            <a:r>
              <a:rPr lang="en-US"/>
              <a:t>Click to edit Master title style</a:t>
            </a:r>
            <a:endParaRPr lang="en-US" dirty="0"/>
          </a:p>
        </p:txBody>
      </p:sp>
      <p:sp>
        <p:nvSpPr>
          <p:cNvPr id="3" name="Content Placeholder 2"/>
          <p:cNvSpPr>
            <a:spLocks noGrp="1"/>
          </p:cNvSpPr>
          <p:nvPr>
            <p:ph idx="1"/>
          </p:nvPr>
        </p:nvSpPr>
        <p:spPr>
          <a:xfrm>
            <a:off x="2223516" y="2651760"/>
            <a:ext cx="7744968" cy="2697480"/>
          </a:xfrm>
        </p:spPr>
        <p:txBody>
          <a:bodyPr>
            <a:normAutofit/>
          </a:bodyPr>
          <a:lstStyle>
            <a:lvl1pPr marL="0" indent="0" algn="ctr">
              <a:lnSpc>
                <a:spcPct val="100000"/>
              </a:lnSpc>
              <a:buNone/>
              <a:defRPr sz="2000">
                <a:latin typeface="Gill Sans Nova Light" panose="020F0302020204030204" pitchFamily="34" charset="0"/>
                <a:cs typeface="Gill Sans Nova Light" panose="020F0302020204030204" pitchFamily="34" charset="0"/>
              </a:defRPr>
            </a:lvl1pPr>
            <a:lvl2pPr algn="ctr">
              <a:lnSpc>
                <a:spcPct val="100000"/>
              </a:lnSpc>
              <a:defRPr sz="1800">
                <a:latin typeface="Gill Sans Nova Light" panose="020F0302020204030204" pitchFamily="34" charset="0"/>
                <a:cs typeface="Gill Sans Nova Light" panose="020F0302020204030204" pitchFamily="34" charset="0"/>
              </a:defRPr>
            </a:lvl2pPr>
            <a:lvl3pPr algn="ctr">
              <a:defRPr sz="1600">
                <a:latin typeface="Gill Sans Nova Light" panose="020F0302020204030204" pitchFamily="34" charset="0"/>
                <a:cs typeface="Gill Sans Nova Light" panose="020F0302020204030204" pitchFamily="34" charset="0"/>
              </a:defRPr>
            </a:lvl3pPr>
            <a:lvl4pPr algn="ctr">
              <a:defRPr sz="1400">
                <a:latin typeface="Gill Sans Nova Light" panose="020F0302020204030204" pitchFamily="34" charset="0"/>
                <a:cs typeface="Gill Sans Nova Light" panose="020F0302020204030204" pitchFamily="34" charset="0"/>
              </a:defRPr>
            </a:lvl4pPr>
            <a:lvl5pPr algn="ctr">
              <a:defRPr sz="1400">
                <a:latin typeface="Gill Sans Nova Light" panose="020F0302020204030204" pitchFamily="34" charset="0"/>
                <a:cs typeface="Gill Sans Nova Light" panose="020F0302020204030204" pitchFamily="34" charset="0"/>
              </a:defRPr>
            </a:lvl5pPr>
          </a:lstStyle>
          <a:p>
            <a:pPr lvl="0"/>
            <a:r>
              <a:rPr lang="en-US"/>
              <a:t>Click to edit Master text styles</a:t>
            </a:r>
          </a:p>
          <a:p>
            <a:pPr lvl="1"/>
            <a:r>
              <a:rPr lang="en-US"/>
              <a:t>Second level</a:t>
            </a:r>
          </a:p>
        </p:txBody>
      </p:sp>
      <p:sp>
        <p:nvSpPr>
          <p:cNvPr id="14" name="Footer Placeholder 13"/>
          <p:cNvSpPr>
            <a:spLocks noGrp="1"/>
          </p:cNvSpPr>
          <p:nvPr>
            <p:ph type="ftr" sz="quarter" idx="10"/>
          </p:nvPr>
        </p:nvSpPr>
        <p:spPr/>
        <p:txBody>
          <a:bodyPr/>
          <a:lstStyle/>
          <a:p>
            <a:r>
              <a:rPr lang="en-US"/>
              <a:t>Presentation title</a:t>
            </a:r>
            <a:endParaRPr lang="en-US" dirty="0"/>
          </a:p>
        </p:txBody>
      </p:sp>
      <p:sp>
        <p:nvSpPr>
          <p:cNvPr id="15" name="Slide Number Placeholder 14"/>
          <p:cNvSpPr>
            <a:spLocks noGrp="1"/>
          </p:cNvSpPr>
          <p:nvPr>
            <p:ph type="sldNum" sz="quarter" idx="11"/>
          </p:nvPr>
        </p:nvSpPr>
        <p:spPr/>
        <p:txBody>
          <a:bodyPr/>
          <a:lstStyle/>
          <a:p>
            <a:fld id="{294A09A9-5501-47C1-A89A-A340965A2BE2}" type="slidenum">
              <a:rPr lang="en-US" smtClean="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tx2"/>
        </a:solidFill>
        <a:effectLst/>
      </p:bgPr>
    </p:bg>
    <p:spTree>
      <p:nvGrpSpPr>
        <p:cNvPr id="1" name=""/>
        <p:cNvGrpSpPr/>
        <p:nvPr/>
      </p:nvGrpSpPr>
      <p:grpSpPr>
        <a:xfrm>
          <a:off x="0" y="0"/>
          <a:ext cx="0" cy="0"/>
          <a:chOff x="0" y="0"/>
          <a:chExt cx="0" cy="0"/>
        </a:xfrm>
      </p:grpSpPr>
      <p:sp>
        <p:nvSpPr>
          <p:cNvPr id="5" name="Rectangle 4"/>
          <p:cNvSpPr/>
          <p:nvPr userDrawn="1"/>
        </p:nvSpPr>
        <p:spPr>
          <a:xfrm>
            <a:off x="0" y="3377183"/>
            <a:ext cx="12192000" cy="23265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descr="A close up of a plant&#10;&#10;Description automatically generated with low confidenc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5400000">
            <a:off x="5387322" y="3187511"/>
            <a:ext cx="1422400" cy="5283200"/>
          </a:xfrm>
          <a:prstGeom prst="rect">
            <a:avLst/>
          </a:prstGeom>
        </p:spPr>
      </p:pic>
      <p:pic>
        <p:nvPicPr>
          <p:cNvPr id="9" name="Picture 8" descr="A picture containing bedclothes, fabric&#10;&#10;Description automatically generated"/>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16200000">
            <a:off x="5400022" y="287485"/>
            <a:ext cx="1485900" cy="5372100"/>
          </a:xfrm>
          <a:prstGeom prst="rect">
            <a:avLst/>
          </a:prstGeom>
        </p:spPr>
      </p:pic>
      <p:sp>
        <p:nvSpPr>
          <p:cNvPr id="13" name="Rectangle 12"/>
          <p:cNvSpPr/>
          <p:nvPr userDrawn="1"/>
        </p:nvSpPr>
        <p:spPr>
          <a:xfrm>
            <a:off x="232651" y="3633264"/>
            <a:ext cx="11740896" cy="1789752"/>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Gill Sans Light" panose="020B0302020104020203" pitchFamily="34" charset="-79"/>
              <a:cs typeface="Gill Sans Light" panose="020B0302020104020203" pitchFamily="34" charset="-79"/>
            </a:endParaRPr>
          </a:p>
        </p:txBody>
      </p:sp>
      <p:pic>
        <p:nvPicPr>
          <p:cNvPr id="15" name="Picture 14" descr="A picture containing ceramic ware, porcelain&#10;&#10;Description automatically generated"/>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rot="2590193">
            <a:off x="6957396" y="5090392"/>
            <a:ext cx="856832" cy="832525"/>
          </a:xfrm>
          <a:prstGeom prst="rect">
            <a:avLst/>
          </a:prstGeom>
        </p:spPr>
      </p:pic>
      <p:pic>
        <p:nvPicPr>
          <p:cNvPr id="17" name="Picture 16" descr="A picture containing text&#10;&#10;Description automatically generated"/>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3362979" y="3252854"/>
            <a:ext cx="1206427" cy="621355"/>
          </a:xfrm>
          <a:prstGeom prst="rect">
            <a:avLst/>
          </a:prstGeom>
        </p:spPr>
      </p:pic>
      <p:sp>
        <p:nvSpPr>
          <p:cNvPr id="2" name="Title 1"/>
          <p:cNvSpPr>
            <a:spLocks noGrp="1"/>
          </p:cNvSpPr>
          <p:nvPr userDrawn="1">
            <p:ph type="title"/>
          </p:nvPr>
        </p:nvSpPr>
        <p:spPr>
          <a:xfrm>
            <a:off x="1153668" y="3977640"/>
            <a:ext cx="9884664" cy="731520"/>
          </a:xfrm>
        </p:spPr>
        <p:txBody>
          <a:bodyPr anchor="b">
            <a:normAutofit/>
          </a:bodyPr>
          <a:lstStyle>
            <a:lvl1pPr algn="ctr">
              <a:defRPr sz="4400"/>
            </a:lvl1pPr>
          </a:lstStyle>
          <a:p>
            <a:r>
              <a:rPr lang="en-US"/>
              <a:t>Click to edit Master title style</a:t>
            </a:r>
            <a:endParaRPr lang="en-US" dirty="0"/>
          </a:p>
        </p:txBody>
      </p:sp>
      <p:sp>
        <p:nvSpPr>
          <p:cNvPr id="3" name="Text Placeholder 2"/>
          <p:cNvSpPr>
            <a:spLocks noGrp="1"/>
          </p:cNvSpPr>
          <p:nvPr userDrawn="1">
            <p:ph type="body" idx="1"/>
          </p:nvPr>
        </p:nvSpPr>
        <p:spPr>
          <a:xfrm>
            <a:off x="1153668" y="4700016"/>
            <a:ext cx="9884664" cy="457200"/>
          </a:xfrm>
        </p:spPr>
        <p:txBody>
          <a:bodyPr anchor="ct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80999"/>
            <a:ext cx="10515600" cy="1325880"/>
          </a:xfrm>
        </p:spPr>
        <p:txBody>
          <a:bodyPr/>
          <a:lstStyle>
            <a:lvl1pPr algn="ctr">
              <a:defRPr>
                <a:latin typeface="Baskerville" panose="02020502070401020303" pitchFamily="18" charset="0"/>
                <a:ea typeface="Baskerville" panose="02020502070401020303" pitchFamily="18" charset="0"/>
              </a:defRPr>
            </a:lvl1pPr>
          </a:lstStyle>
          <a:p>
            <a:r>
              <a:rPr lang="en-US"/>
              <a:t>Click to edit Master title style</a:t>
            </a:r>
            <a:endParaRPr lang="en-US" dirty="0"/>
          </a:p>
        </p:txBody>
      </p:sp>
      <p:sp>
        <p:nvSpPr>
          <p:cNvPr id="3" name="Content Placeholder 2"/>
          <p:cNvSpPr>
            <a:spLocks noGrp="1"/>
          </p:cNvSpPr>
          <p:nvPr>
            <p:ph idx="1"/>
          </p:nvPr>
        </p:nvSpPr>
        <p:spPr>
          <a:xfrm>
            <a:off x="838200" y="1825625"/>
            <a:ext cx="10515600" cy="4370832"/>
          </a:xfrm>
        </p:spPr>
        <p:txBody>
          <a:bodyPr/>
          <a:lstStyle>
            <a:lvl1pPr>
              <a:defRPr>
                <a:latin typeface="Gill Sans Nova Light" panose="020F0302020204030204" pitchFamily="34" charset="0"/>
                <a:cs typeface="Gill Sans Nova Light" panose="020F0302020204030204" pitchFamily="34" charset="0"/>
              </a:defRPr>
            </a:lvl1pPr>
            <a:lvl2pPr>
              <a:defRPr>
                <a:latin typeface="Gill Sans Nova Light" panose="020F0302020204030204" pitchFamily="34" charset="0"/>
                <a:cs typeface="Gill Sans Nova Light" panose="020F0302020204030204" pitchFamily="34" charset="0"/>
              </a:defRPr>
            </a:lvl2pPr>
            <a:lvl3pPr>
              <a:defRPr>
                <a:latin typeface="Gill Sans Nova Light" panose="020F0302020204030204" pitchFamily="34" charset="0"/>
                <a:cs typeface="Gill Sans Nova Light" panose="020F0302020204030204" pitchFamily="34" charset="0"/>
              </a:defRPr>
            </a:lvl3pPr>
            <a:lvl4pPr>
              <a:defRPr>
                <a:latin typeface="Gill Sans Nova Light" panose="020F0302020204030204" pitchFamily="34" charset="0"/>
                <a:cs typeface="Gill Sans Nova Light" panose="020F0302020204030204" pitchFamily="34" charset="0"/>
              </a:defRPr>
            </a:lvl4pPr>
            <a:lvl5pPr>
              <a:defRPr>
                <a:latin typeface="Gill Sans Nova Light" panose="020F0302020204030204" pitchFamily="34" charset="0"/>
                <a:cs typeface="Gill Sans Nova Light" panose="020F03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p:cNvSpPr>
            <a:spLocks noGrp="1"/>
          </p:cNvSpPr>
          <p:nvPr>
            <p:ph type="ftr" sz="quarter" idx="10"/>
          </p:nvPr>
        </p:nvSpPr>
        <p:spPr/>
        <p:txBody>
          <a:bodyPr/>
          <a:lstStyle/>
          <a:p>
            <a:r>
              <a:rPr lang="en-US"/>
              <a:t>Presentation title</a:t>
            </a:r>
            <a:endParaRPr lang="en-US" dirty="0"/>
          </a:p>
        </p:txBody>
      </p:sp>
      <p:sp>
        <p:nvSpPr>
          <p:cNvPr id="7" name="Slide Number Placeholder 6"/>
          <p:cNvSpPr>
            <a:spLocks noGrp="1"/>
          </p:cNvSpPr>
          <p:nvPr>
            <p:ph type="sldNum" sz="quarter" idx="11"/>
          </p:nvPr>
        </p:nvSpPr>
        <p:spPr/>
        <p:txBody>
          <a:bodyPr/>
          <a:lstStyle/>
          <a:p>
            <a:fld id="{294A09A9-5501-47C1-A89A-A340965A2BE2}" type="slidenum">
              <a:rPr lang="en-US" smtClean="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green">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80999"/>
            <a:ext cx="10515600" cy="1325880"/>
          </a:xfrm>
        </p:spPr>
        <p:txBody>
          <a:bodyPr/>
          <a:lstStyle>
            <a:lvl1pPr algn="ctr">
              <a:defRPr>
                <a:latin typeface="Baskerville" panose="02020502070401020303" pitchFamily="18" charset="0"/>
                <a:ea typeface="Baskerville" panose="02020502070401020303" pitchFamily="18" charset="0"/>
              </a:defRPr>
            </a:lvl1pPr>
          </a:lstStyle>
          <a:p>
            <a:r>
              <a:rPr lang="en-US"/>
              <a:t>Click to edit Master title style</a:t>
            </a:r>
            <a:endParaRPr lang="en-US" dirty="0"/>
          </a:p>
        </p:txBody>
      </p:sp>
      <p:sp>
        <p:nvSpPr>
          <p:cNvPr id="3" name="Content Placeholder 2"/>
          <p:cNvSpPr>
            <a:spLocks noGrp="1"/>
          </p:cNvSpPr>
          <p:nvPr>
            <p:ph idx="1"/>
          </p:nvPr>
        </p:nvSpPr>
        <p:spPr>
          <a:xfrm>
            <a:off x="609600" y="1600200"/>
            <a:ext cx="10972800" cy="4572000"/>
          </a:xfrm>
        </p:spPr>
        <p:txBody>
          <a:bodyPr/>
          <a:lstStyle>
            <a:lvl1pPr>
              <a:defRPr>
                <a:latin typeface="Gill Sans Nova Light" panose="020F0302020204030204" pitchFamily="34" charset="0"/>
                <a:cs typeface="Gill Sans Nova Light" panose="020F0302020204030204" pitchFamily="34" charset="0"/>
              </a:defRPr>
            </a:lvl1pPr>
            <a:lvl2pPr>
              <a:defRPr>
                <a:latin typeface="Gill Sans Nova Light" panose="020F0302020204030204" pitchFamily="34" charset="0"/>
                <a:cs typeface="Gill Sans Nova Light" panose="020F0302020204030204" pitchFamily="34" charset="0"/>
              </a:defRPr>
            </a:lvl2pPr>
            <a:lvl3pPr>
              <a:defRPr>
                <a:latin typeface="Gill Sans Nova Light" panose="020F0302020204030204" pitchFamily="34" charset="0"/>
                <a:cs typeface="Gill Sans Nova Light" panose="020F0302020204030204" pitchFamily="34" charset="0"/>
              </a:defRPr>
            </a:lvl3pPr>
            <a:lvl4pPr>
              <a:defRPr>
                <a:latin typeface="Gill Sans Nova Light" panose="020F0302020204030204" pitchFamily="34" charset="0"/>
                <a:cs typeface="Gill Sans Nova Light" panose="020F0302020204030204" pitchFamily="34" charset="0"/>
              </a:defRPr>
            </a:lvl4pPr>
            <a:lvl5pPr>
              <a:defRPr>
                <a:latin typeface="Gill Sans Nova Light" panose="020F0302020204030204" pitchFamily="34" charset="0"/>
                <a:cs typeface="Gill Sans Nova Light" panose="020F03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p:cNvSpPr>
            <a:spLocks noGrp="1"/>
          </p:cNvSpPr>
          <p:nvPr>
            <p:ph type="ftr" sz="quarter" idx="10"/>
          </p:nvPr>
        </p:nvSpPr>
        <p:spPr/>
        <p:txBody>
          <a:bodyPr/>
          <a:lstStyle/>
          <a:p>
            <a:r>
              <a:rPr lang="en-US"/>
              <a:t>Presentation title</a:t>
            </a:r>
            <a:endParaRPr lang="en-US" dirty="0"/>
          </a:p>
        </p:txBody>
      </p:sp>
      <p:sp>
        <p:nvSpPr>
          <p:cNvPr id="7" name="Slide Number Placeholder 6"/>
          <p:cNvSpPr>
            <a:spLocks noGrp="1"/>
          </p:cNvSpPr>
          <p:nvPr>
            <p:ph type="sldNum" sz="quarter" idx="11"/>
          </p:nvPr>
        </p:nvSpPr>
        <p:spPr/>
        <p:txBody>
          <a:bodyPr/>
          <a:lstStyle/>
          <a:p>
            <a:fld id="{294A09A9-5501-47C1-A89A-A340965A2BE2}" type="slidenum">
              <a:rPr lang="en-US" smtClean="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Section Header">
    <p:bg>
      <p:bgPr>
        <a:solidFill>
          <a:schemeClr val="tx2"/>
        </a:solidFill>
        <a:effectLst/>
      </p:bgPr>
    </p:bg>
    <p:spTree>
      <p:nvGrpSpPr>
        <p:cNvPr id="1" name=""/>
        <p:cNvGrpSpPr/>
        <p:nvPr/>
      </p:nvGrpSpPr>
      <p:grpSpPr>
        <a:xfrm>
          <a:off x="0" y="0"/>
          <a:ext cx="0" cy="0"/>
          <a:chOff x="0" y="0"/>
          <a:chExt cx="0" cy="0"/>
        </a:xfrm>
      </p:grpSpPr>
      <p:sp>
        <p:nvSpPr>
          <p:cNvPr id="6" name="Rectangle 5"/>
          <p:cNvSpPr/>
          <p:nvPr userDrawn="1"/>
        </p:nvSpPr>
        <p:spPr>
          <a:xfrm>
            <a:off x="0" y="1533950"/>
            <a:ext cx="12192000" cy="3790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descr="A picture containing fabric&#10;&#10;Description automatically generated"/>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16200000">
            <a:off x="5056236" y="-1772981"/>
            <a:ext cx="2147050" cy="6039669"/>
          </a:xfrm>
          <a:prstGeom prst="rect">
            <a:avLst/>
          </a:prstGeom>
        </p:spPr>
      </p:pic>
      <p:sp>
        <p:nvSpPr>
          <p:cNvPr id="12" name="Rectangle 11"/>
          <p:cNvSpPr/>
          <p:nvPr userDrawn="1"/>
        </p:nvSpPr>
        <p:spPr>
          <a:xfrm>
            <a:off x="225552" y="1796143"/>
            <a:ext cx="11740896" cy="3265714"/>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Picture 15" descr="A picture containing flower, plant&#10;&#10;Description automatically generated"/>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16200000">
            <a:off x="6307543" y="-287017"/>
            <a:ext cx="1051334" cy="3866771"/>
          </a:xfrm>
          <a:prstGeom prst="rect">
            <a:avLst/>
          </a:prstGeom>
        </p:spPr>
      </p:pic>
      <p:pic>
        <p:nvPicPr>
          <p:cNvPr id="19" name="Picture 18" descr="A picture containing mollusk, insect&#10;&#10;Description automatically generated"/>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492222" y="4923380"/>
            <a:ext cx="1207554" cy="354511"/>
          </a:xfrm>
          <a:prstGeom prst="rect">
            <a:avLst/>
          </a:prstGeom>
        </p:spPr>
      </p:pic>
      <p:sp>
        <p:nvSpPr>
          <p:cNvPr id="2" name="Title 1"/>
          <p:cNvSpPr>
            <a:spLocks noGrp="1"/>
          </p:cNvSpPr>
          <p:nvPr>
            <p:ph type="title"/>
          </p:nvPr>
        </p:nvSpPr>
        <p:spPr>
          <a:xfrm>
            <a:off x="1743456" y="2404872"/>
            <a:ext cx="8705088" cy="2002536"/>
          </a:xfrm>
        </p:spPr>
        <p:txBody>
          <a:bodyPr anchor="t">
            <a:normAutofit/>
          </a:bodyPr>
          <a:lstStyle>
            <a:lvl1pPr algn="ctr">
              <a:defRPr sz="4400"/>
            </a:lvl1pPr>
          </a:lstStyle>
          <a:p>
            <a:r>
              <a:rPr lang="en-US"/>
              <a:t>Click to edit Master title style</a:t>
            </a:r>
            <a:endParaRPr lang="en-US" dirty="0"/>
          </a:p>
        </p:txBody>
      </p:sp>
      <p:sp>
        <p:nvSpPr>
          <p:cNvPr id="3" name="Text Placeholder 2"/>
          <p:cNvSpPr>
            <a:spLocks noGrp="1"/>
          </p:cNvSpPr>
          <p:nvPr>
            <p:ph type="body" idx="1"/>
          </p:nvPr>
        </p:nvSpPr>
        <p:spPr>
          <a:xfrm>
            <a:off x="1743454" y="3964517"/>
            <a:ext cx="8705089" cy="457200"/>
          </a:xfrm>
        </p:spPr>
        <p:txBody>
          <a:bodyPr anchor="ctr"/>
          <a:lstStyle>
            <a:lvl1pPr marL="0" indent="0" algn="ctr">
              <a:buNone/>
              <a:defRPr sz="2400">
                <a:solidFill>
                  <a:schemeClr val="accent3"/>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7" name="Text Placeholder 24"/>
          <p:cNvSpPr>
            <a:spLocks noGrp="1"/>
          </p:cNvSpPr>
          <p:nvPr>
            <p:ph type="body" sz="quarter" idx="11" hasCustomPrompt="1"/>
          </p:nvPr>
        </p:nvSpPr>
        <p:spPr>
          <a:xfrm>
            <a:off x="10149667" y="3189069"/>
            <a:ext cx="945473" cy="1936750"/>
          </a:xfrm>
        </p:spPr>
        <p:txBody>
          <a:bodyPr>
            <a:noAutofit/>
          </a:bodyPr>
          <a:lstStyle>
            <a:lvl1pPr marL="0" indent="0">
              <a:buNone/>
              <a:defRPr sz="14000" b="1">
                <a:solidFill>
                  <a:schemeClr val="tx2"/>
                </a:solidFill>
                <a:latin typeface="+mj-lt"/>
              </a:defRPr>
            </a:lvl1pPr>
          </a:lstStyle>
          <a:p>
            <a:pPr lvl="0"/>
            <a:r>
              <a:rPr lang="en-US" dirty="0"/>
              <a:t>”</a:t>
            </a:r>
          </a:p>
        </p:txBody>
      </p:sp>
      <p:sp>
        <p:nvSpPr>
          <p:cNvPr id="28" name="Text Placeholder 24"/>
          <p:cNvSpPr>
            <a:spLocks noGrp="1"/>
          </p:cNvSpPr>
          <p:nvPr>
            <p:ph type="body" sz="quarter" idx="10" hasCustomPrompt="1"/>
          </p:nvPr>
        </p:nvSpPr>
        <p:spPr>
          <a:xfrm>
            <a:off x="1033184" y="2136567"/>
            <a:ext cx="941832" cy="1936750"/>
          </a:xfrm>
        </p:spPr>
        <p:txBody>
          <a:bodyPr>
            <a:noAutofit/>
          </a:bodyPr>
          <a:lstStyle>
            <a:lvl1pPr marL="0" indent="0">
              <a:buNone/>
              <a:defRPr sz="14000" b="1">
                <a:solidFill>
                  <a:schemeClr val="tx2"/>
                </a:solidFill>
                <a:latin typeface="+mj-lt"/>
              </a:defRPr>
            </a:lvl1pPr>
          </a:lstStyle>
          <a:p>
            <a:pPr lvl="0"/>
            <a:r>
              <a:rPr lang="en-US" dirty="0"/>
              <a:t>“</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tx2"/>
        </a:solidFill>
        <a:effectLst/>
      </p:bgPr>
    </p:bg>
    <p:spTree>
      <p:nvGrpSpPr>
        <p:cNvPr id="1" name=""/>
        <p:cNvGrpSpPr/>
        <p:nvPr/>
      </p:nvGrpSpPr>
      <p:grpSpPr>
        <a:xfrm>
          <a:off x="0" y="0"/>
          <a:ext cx="0" cy="0"/>
          <a:chOff x="0" y="0"/>
          <a:chExt cx="0" cy="0"/>
        </a:xfrm>
      </p:grpSpPr>
      <p:sp>
        <p:nvSpPr>
          <p:cNvPr id="6" name="Rectangle 5"/>
          <p:cNvSpPr/>
          <p:nvPr userDrawn="1"/>
        </p:nvSpPr>
        <p:spPr>
          <a:xfrm>
            <a:off x="553443" y="0"/>
            <a:ext cx="11105522" cy="62446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p:cNvSpPr/>
          <p:nvPr userDrawn="1"/>
        </p:nvSpPr>
        <p:spPr>
          <a:xfrm>
            <a:off x="877579" y="0"/>
            <a:ext cx="10460969" cy="587278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descr="A picture containing mollusk, insect&#10;&#10;Description automatically generated"/>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91275" y="5738220"/>
            <a:ext cx="1207554" cy="354511"/>
          </a:xfrm>
          <a:prstGeom prst="rect">
            <a:avLst/>
          </a:prstGeom>
        </p:spPr>
      </p:pic>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22" name="Picture Placeholder 17"/>
          <p:cNvSpPr>
            <a:spLocks noGrp="1" noChangeAspect="1"/>
          </p:cNvSpPr>
          <p:nvPr>
            <p:ph type="pic" sz="quarter" idx="12"/>
          </p:nvPr>
        </p:nvSpPr>
        <p:spPr>
          <a:xfrm>
            <a:off x="1375868" y="1797050"/>
            <a:ext cx="2057400" cy="2058988"/>
          </a:xfrm>
        </p:spPr>
        <p:txBody>
          <a:bodyPr anchor="ctr">
            <a:normAutofit/>
          </a:bodyPr>
          <a:lstStyle>
            <a:lvl1pPr marL="0" indent="0" algn="ctr">
              <a:buNone/>
              <a:defRPr sz="1800"/>
            </a:lvl1pPr>
          </a:lstStyle>
          <a:p>
            <a:r>
              <a:rPr lang="en-US"/>
              <a:t>Click icon to add picture</a:t>
            </a:r>
            <a:endParaRPr lang="en-US" dirty="0"/>
          </a:p>
        </p:txBody>
      </p:sp>
      <p:sp>
        <p:nvSpPr>
          <p:cNvPr id="20" name="Text Placeholder 19"/>
          <p:cNvSpPr>
            <a:spLocks noGrp="1"/>
          </p:cNvSpPr>
          <p:nvPr>
            <p:ph type="body" sz="quarter" idx="13"/>
          </p:nvPr>
        </p:nvSpPr>
        <p:spPr>
          <a:xfrm>
            <a:off x="1326173" y="3946525"/>
            <a:ext cx="2194560" cy="355600"/>
          </a:xfrm>
        </p:spPr>
        <p:txBody>
          <a:bodyPr lIns="0" tIns="0" rIns="0" bIns="0" anchor="ctr">
            <a:noAutofit/>
          </a:bodyPr>
          <a:lstStyle>
            <a:lvl1pPr marL="0" indent="0" algn="ctr">
              <a:lnSpc>
                <a:spcPct val="100000"/>
              </a:lnSpc>
              <a:spcBef>
                <a:spcPts val="0"/>
              </a:spcBef>
              <a:buNone/>
              <a:defRPr sz="2000">
                <a:latin typeface="Gill Sans Nova" panose="020B0602020104020203" pitchFamily="34" charset="0"/>
              </a:defRPr>
            </a:lvl1pPr>
          </a:lstStyle>
          <a:p>
            <a:pPr lvl="0"/>
            <a:r>
              <a:rPr lang="en-US"/>
              <a:t>Click to edit Master text styles</a:t>
            </a:r>
          </a:p>
        </p:txBody>
      </p:sp>
      <p:sp>
        <p:nvSpPr>
          <p:cNvPr id="21" name="Text Placeholder 19"/>
          <p:cNvSpPr>
            <a:spLocks noGrp="1"/>
          </p:cNvSpPr>
          <p:nvPr>
            <p:ph type="body" sz="quarter" idx="14"/>
          </p:nvPr>
        </p:nvSpPr>
        <p:spPr>
          <a:xfrm>
            <a:off x="1328309" y="4306415"/>
            <a:ext cx="2194560" cy="274320"/>
          </a:xfrm>
        </p:spPr>
        <p:txBody>
          <a:bodyPr lIns="0" tIns="0" rIns="0" bIns="0" anchor="ctr">
            <a:noAutofit/>
          </a:bodyPr>
          <a:lstStyle>
            <a:lvl1pPr marL="0" indent="0" algn="ctr">
              <a:lnSpc>
                <a:spcPct val="100000"/>
              </a:lnSpc>
              <a:spcBef>
                <a:spcPts val="0"/>
              </a:spcBef>
              <a:buNone/>
              <a:defRPr sz="1600">
                <a:latin typeface="+mn-lt"/>
              </a:defRPr>
            </a:lvl1pPr>
          </a:lstStyle>
          <a:p>
            <a:pPr lvl="0"/>
            <a:r>
              <a:rPr lang="en-US"/>
              <a:t>Click to edit Master text styles</a:t>
            </a:r>
          </a:p>
        </p:txBody>
      </p:sp>
      <p:sp>
        <p:nvSpPr>
          <p:cNvPr id="31" name="Picture Placeholder 17"/>
          <p:cNvSpPr>
            <a:spLocks noGrp="1" noChangeAspect="1"/>
          </p:cNvSpPr>
          <p:nvPr>
            <p:ph type="pic" sz="quarter" idx="17"/>
          </p:nvPr>
        </p:nvSpPr>
        <p:spPr>
          <a:xfrm>
            <a:off x="3828270" y="1797050"/>
            <a:ext cx="2057400" cy="2058988"/>
          </a:xfrm>
        </p:spPr>
        <p:txBody>
          <a:bodyPr anchor="ctr">
            <a:normAutofit/>
          </a:bodyPr>
          <a:lstStyle>
            <a:lvl1pPr marL="0" indent="0" algn="ctr">
              <a:buNone/>
              <a:defRPr sz="1800"/>
            </a:lvl1pPr>
          </a:lstStyle>
          <a:p>
            <a:r>
              <a:rPr lang="en-US"/>
              <a:t>Click icon to add picture</a:t>
            </a:r>
            <a:endParaRPr lang="en-US" dirty="0"/>
          </a:p>
        </p:txBody>
      </p:sp>
      <p:sp>
        <p:nvSpPr>
          <p:cNvPr id="33" name="Text Placeholder 19"/>
          <p:cNvSpPr>
            <a:spLocks noGrp="1"/>
          </p:cNvSpPr>
          <p:nvPr>
            <p:ph type="body" sz="quarter" idx="19"/>
          </p:nvPr>
        </p:nvSpPr>
        <p:spPr>
          <a:xfrm>
            <a:off x="3763663" y="3926721"/>
            <a:ext cx="2194560" cy="355600"/>
          </a:xfrm>
        </p:spPr>
        <p:txBody>
          <a:bodyPr lIns="0" tIns="0" rIns="0" bIns="0" anchor="ctr">
            <a:noAutofit/>
          </a:bodyPr>
          <a:lstStyle>
            <a:lvl1pPr marL="0" indent="0" algn="ctr">
              <a:lnSpc>
                <a:spcPct val="100000"/>
              </a:lnSpc>
              <a:spcBef>
                <a:spcPts val="0"/>
              </a:spcBef>
              <a:buNone/>
              <a:defRPr sz="2000">
                <a:latin typeface="Gill Sans Nova" panose="020B0602020104020203" pitchFamily="34" charset="0"/>
              </a:defRPr>
            </a:lvl1pPr>
          </a:lstStyle>
          <a:p>
            <a:pPr lvl="0"/>
            <a:r>
              <a:rPr lang="en-US"/>
              <a:t>Click to edit Master text styles</a:t>
            </a:r>
          </a:p>
        </p:txBody>
      </p:sp>
      <p:sp>
        <p:nvSpPr>
          <p:cNvPr id="32" name="Text Placeholder 19"/>
          <p:cNvSpPr>
            <a:spLocks noGrp="1"/>
          </p:cNvSpPr>
          <p:nvPr>
            <p:ph type="body" sz="quarter" idx="18"/>
          </p:nvPr>
        </p:nvSpPr>
        <p:spPr>
          <a:xfrm>
            <a:off x="3765799" y="4286611"/>
            <a:ext cx="2194560" cy="274320"/>
          </a:xfrm>
        </p:spPr>
        <p:txBody>
          <a:bodyPr lIns="0" tIns="0" rIns="0" bIns="0" anchor="ctr">
            <a:noAutofit/>
          </a:bodyPr>
          <a:lstStyle>
            <a:lvl1pPr marL="0" indent="0" algn="ctr">
              <a:lnSpc>
                <a:spcPct val="100000"/>
              </a:lnSpc>
              <a:spcBef>
                <a:spcPts val="0"/>
              </a:spcBef>
              <a:buNone/>
              <a:defRPr sz="1600">
                <a:latin typeface="+mn-lt"/>
              </a:defRPr>
            </a:lvl1pPr>
          </a:lstStyle>
          <a:p>
            <a:pPr lvl="0"/>
            <a:r>
              <a:rPr lang="en-US"/>
              <a:t>Click to edit Master text styles</a:t>
            </a:r>
          </a:p>
        </p:txBody>
      </p:sp>
      <p:sp>
        <p:nvSpPr>
          <p:cNvPr id="30" name="Picture Placeholder 17"/>
          <p:cNvSpPr>
            <a:spLocks noGrp="1" noChangeAspect="1"/>
          </p:cNvSpPr>
          <p:nvPr>
            <p:ph type="pic" sz="quarter" idx="16"/>
          </p:nvPr>
        </p:nvSpPr>
        <p:spPr>
          <a:xfrm>
            <a:off x="6280672" y="1797050"/>
            <a:ext cx="2057400" cy="2058988"/>
          </a:xfrm>
        </p:spPr>
        <p:txBody>
          <a:bodyPr anchor="ctr">
            <a:normAutofit/>
          </a:bodyPr>
          <a:lstStyle>
            <a:lvl1pPr marL="0" indent="0" algn="ctr">
              <a:buNone/>
              <a:defRPr sz="1800"/>
            </a:lvl1pPr>
          </a:lstStyle>
          <a:p>
            <a:r>
              <a:rPr lang="en-US"/>
              <a:t>Click icon to add picture</a:t>
            </a:r>
            <a:endParaRPr lang="en-US" dirty="0"/>
          </a:p>
        </p:txBody>
      </p:sp>
      <p:sp>
        <p:nvSpPr>
          <p:cNvPr id="35" name="Text Placeholder 19"/>
          <p:cNvSpPr>
            <a:spLocks noGrp="1"/>
          </p:cNvSpPr>
          <p:nvPr>
            <p:ph type="body" sz="quarter" idx="21"/>
          </p:nvPr>
        </p:nvSpPr>
        <p:spPr>
          <a:xfrm>
            <a:off x="6216065" y="3946525"/>
            <a:ext cx="2194560" cy="355600"/>
          </a:xfrm>
        </p:spPr>
        <p:txBody>
          <a:bodyPr lIns="0" tIns="0" rIns="0" bIns="0" anchor="ctr">
            <a:noAutofit/>
          </a:bodyPr>
          <a:lstStyle>
            <a:lvl1pPr marL="0" indent="0" algn="ctr">
              <a:lnSpc>
                <a:spcPct val="100000"/>
              </a:lnSpc>
              <a:spcBef>
                <a:spcPts val="0"/>
              </a:spcBef>
              <a:buNone/>
              <a:defRPr sz="2000">
                <a:latin typeface="Gill Sans Nova" panose="020B0602020104020203" pitchFamily="34" charset="0"/>
              </a:defRPr>
            </a:lvl1pPr>
          </a:lstStyle>
          <a:p>
            <a:pPr lvl="0"/>
            <a:r>
              <a:rPr lang="en-US"/>
              <a:t>Click to edit Master text styles</a:t>
            </a:r>
          </a:p>
        </p:txBody>
      </p:sp>
      <p:sp>
        <p:nvSpPr>
          <p:cNvPr id="34" name="Text Placeholder 19"/>
          <p:cNvSpPr>
            <a:spLocks noGrp="1"/>
          </p:cNvSpPr>
          <p:nvPr>
            <p:ph type="body" sz="quarter" idx="20"/>
          </p:nvPr>
        </p:nvSpPr>
        <p:spPr>
          <a:xfrm>
            <a:off x="6218201" y="4306415"/>
            <a:ext cx="2194560" cy="274320"/>
          </a:xfrm>
        </p:spPr>
        <p:txBody>
          <a:bodyPr lIns="0" tIns="0" rIns="0" bIns="0" anchor="ctr">
            <a:noAutofit/>
          </a:bodyPr>
          <a:lstStyle>
            <a:lvl1pPr marL="0" indent="0" algn="ctr">
              <a:lnSpc>
                <a:spcPct val="100000"/>
              </a:lnSpc>
              <a:spcBef>
                <a:spcPts val="0"/>
              </a:spcBef>
              <a:buNone/>
              <a:defRPr sz="1600">
                <a:latin typeface="+mn-lt"/>
              </a:defRPr>
            </a:lvl1pPr>
          </a:lstStyle>
          <a:p>
            <a:pPr lvl="0"/>
            <a:r>
              <a:rPr lang="en-US"/>
              <a:t>Click to edit Master text styles</a:t>
            </a:r>
          </a:p>
        </p:txBody>
      </p:sp>
      <p:sp>
        <p:nvSpPr>
          <p:cNvPr id="29" name="Picture Placeholder 17"/>
          <p:cNvSpPr>
            <a:spLocks noGrp="1" noChangeAspect="1"/>
          </p:cNvSpPr>
          <p:nvPr>
            <p:ph type="pic" sz="quarter" idx="15"/>
          </p:nvPr>
        </p:nvSpPr>
        <p:spPr>
          <a:xfrm>
            <a:off x="8733074" y="1797050"/>
            <a:ext cx="2057400" cy="2058988"/>
          </a:xfrm>
        </p:spPr>
        <p:txBody>
          <a:bodyPr anchor="ctr">
            <a:normAutofit/>
          </a:bodyPr>
          <a:lstStyle>
            <a:lvl1pPr marL="0" indent="0" algn="ctr">
              <a:buNone/>
              <a:defRPr sz="1800"/>
            </a:lvl1pPr>
          </a:lstStyle>
          <a:p>
            <a:r>
              <a:rPr lang="en-US"/>
              <a:t>Click icon to add picture</a:t>
            </a:r>
            <a:endParaRPr lang="en-US" dirty="0"/>
          </a:p>
        </p:txBody>
      </p:sp>
      <p:sp>
        <p:nvSpPr>
          <p:cNvPr id="37" name="Text Placeholder 19"/>
          <p:cNvSpPr>
            <a:spLocks noGrp="1"/>
          </p:cNvSpPr>
          <p:nvPr>
            <p:ph type="body" sz="quarter" idx="23"/>
          </p:nvPr>
        </p:nvSpPr>
        <p:spPr>
          <a:xfrm>
            <a:off x="8666331" y="3946525"/>
            <a:ext cx="2194560" cy="355600"/>
          </a:xfrm>
        </p:spPr>
        <p:txBody>
          <a:bodyPr lIns="0" tIns="0" rIns="0" bIns="0" anchor="ctr">
            <a:noAutofit/>
          </a:bodyPr>
          <a:lstStyle>
            <a:lvl1pPr marL="0" indent="0" algn="ctr">
              <a:lnSpc>
                <a:spcPct val="100000"/>
              </a:lnSpc>
              <a:spcBef>
                <a:spcPts val="0"/>
              </a:spcBef>
              <a:buNone/>
              <a:defRPr sz="2000">
                <a:latin typeface="Gill Sans Nova" panose="020B0602020104020203" pitchFamily="34" charset="0"/>
              </a:defRPr>
            </a:lvl1pPr>
          </a:lstStyle>
          <a:p>
            <a:pPr lvl="0"/>
            <a:r>
              <a:rPr lang="en-US"/>
              <a:t>Click to edit Master text styles</a:t>
            </a:r>
          </a:p>
        </p:txBody>
      </p:sp>
      <p:sp>
        <p:nvSpPr>
          <p:cNvPr id="36" name="Text Placeholder 19"/>
          <p:cNvSpPr>
            <a:spLocks noGrp="1"/>
          </p:cNvSpPr>
          <p:nvPr>
            <p:ph type="body" sz="quarter" idx="22"/>
          </p:nvPr>
        </p:nvSpPr>
        <p:spPr>
          <a:xfrm>
            <a:off x="8668467" y="4306415"/>
            <a:ext cx="2194560" cy="274320"/>
          </a:xfrm>
        </p:spPr>
        <p:txBody>
          <a:bodyPr lIns="0" tIns="0" rIns="0" bIns="0" anchor="ctr">
            <a:noAutofit/>
          </a:bodyPr>
          <a:lstStyle>
            <a:lvl1pPr marL="0" indent="0" algn="ctr">
              <a:lnSpc>
                <a:spcPct val="100000"/>
              </a:lnSpc>
              <a:spcBef>
                <a:spcPts val="0"/>
              </a:spcBef>
              <a:buNone/>
              <a:defRPr sz="1600">
                <a:latin typeface="+mn-lt"/>
              </a:defRPr>
            </a:lvl1pPr>
          </a:lstStyle>
          <a:p>
            <a:pPr lvl="0"/>
            <a:r>
              <a:rPr lang="en-US"/>
              <a:t>Click to edit Master text styles</a:t>
            </a:r>
          </a:p>
        </p:txBody>
      </p:sp>
      <p:sp>
        <p:nvSpPr>
          <p:cNvPr id="3" name="Footer Placeholder 2"/>
          <p:cNvSpPr>
            <a:spLocks noGrp="1"/>
          </p:cNvSpPr>
          <p:nvPr>
            <p:ph type="ftr" sz="quarter" idx="10"/>
          </p:nvPr>
        </p:nvSpPr>
        <p:spPr/>
        <p:txBody>
          <a:bodyPr/>
          <a:lstStyle/>
          <a:p>
            <a:r>
              <a:rPr lang="en-US"/>
              <a:t>Presentation title</a:t>
            </a:r>
            <a:endParaRPr lang="en-US" dirty="0"/>
          </a:p>
        </p:txBody>
      </p:sp>
      <p:sp>
        <p:nvSpPr>
          <p:cNvPr id="4" name="Slide Number Placeholder 3"/>
          <p:cNvSpPr>
            <a:spLocks noGrp="1"/>
          </p:cNvSpPr>
          <p:nvPr>
            <p:ph type="sldNum" sz="quarter" idx="11"/>
          </p:nvPr>
        </p:nvSpPr>
        <p:spPr/>
        <p:txBody>
          <a:bodyPr/>
          <a:lstStyle/>
          <a:p>
            <a:fld id="{294A09A9-5501-47C1-A89A-A340965A2BE2}" type="slidenum">
              <a:rPr lang="en-US" smtClean="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Custom Layout">
    <p:bg>
      <p:bgPr>
        <a:solidFill>
          <a:schemeClr val="tx2"/>
        </a:solidFill>
        <a:effectLst/>
      </p:bgPr>
    </p:bg>
    <p:spTree>
      <p:nvGrpSpPr>
        <p:cNvPr id="1" name=""/>
        <p:cNvGrpSpPr/>
        <p:nvPr/>
      </p:nvGrpSpPr>
      <p:grpSpPr>
        <a:xfrm>
          <a:off x="0" y="0"/>
          <a:ext cx="0" cy="0"/>
          <a:chOff x="0" y="0"/>
          <a:chExt cx="0" cy="0"/>
        </a:xfrm>
      </p:grpSpPr>
      <p:sp>
        <p:nvSpPr>
          <p:cNvPr id="6" name="Rectangle 5"/>
          <p:cNvSpPr/>
          <p:nvPr userDrawn="1"/>
        </p:nvSpPr>
        <p:spPr>
          <a:xfrm>
            <a:off x="553443" y="0"/>
            <a:ext cx="11105522" cy="62446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p:cNvSpPr/>
          <p:nvPr userDrawn="1"/>
        </p:nvSpPr>
        <p:spPr>
          <a:xfrm>
            <a:off x="877579" y="0"/>
            <a:ext cx="10460969" cy="587278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descr="A picture containing mollusk, insect&#10;&#10;Description automatically generated"/>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91275" y="5738220"/>
            <a:ext cx="1207554" cy="354511"/>
          </a:xfrm>
          <a:prstGeom prst="rect">
            <a:avLst/>
          </a:prstGeom>
        </p:spPr>
      </p:pic>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22" name="Picture Placeholder 17"/>
          <p:cNvSpPr>
            <a:spLocks noGrp="1" noChangeAspect="1"/>
          </p:cNvSpPr>
          <p:nvPr>
            <p:ph type="pic" sz="quarter" idx="12"/>
          </p:nvPr>
        </p:nvSpPr>
        <p:spPr>
          <a:xfrm>
            <a:off x="1681364" y="1658061"/>
            <a:ext cx="1160392" cy="1161288"/>
          </a:xfrm>
        </p:spPr>
        <p:txBody>
          <a:bodyPr anchor="ctr">
            <a:normAutofit/>
          </a:bodyPr>
          <a:lstStyle>
            <a:lvl1pPr marL="0" indent="0" algn="ctr">
              <a:buNone/>
              <a:defRPr sz="1800"/>
            </a:lvl1pPr>
          </a:lstStyle>
          <a:p>
            <a:r>
              <a:rPr lang="en-US"/>
              <a:t>Click icon to add picture</a:t>
            </a:r>
            <a:endParaRPr lang="en-US" dirty="0"/>
          </a:p>
        </p:txBody>
      </p:sp>
      <p:sp>
        <p:nvSpPr>
          <p:cNvPr id="20" name="Text Placeholder 19"/>
          <p:cNvSpPr>
            <a:spLocks noGrp="1"/>
          </p:cNvSpPr>
          <p:nvPr>
            <p:ph type="body" sz="quarter" idx="13"/>
          </p:nvPr>
        </p:nvSpPr>
        <p:spPr>
          <a:xfrm>
            <a:off x="1106424" y="2926080"/>
            <a:ext cx="2322576" cy="182880"/>
          </a:xfrm>
        </p:spPr>
        <p:txBody>
          <a:bodyPr anchor="ctr">
            <a:noAutofit/>
          </a:bodyPr>
          <a:lstStyle>
            <a:lvl1pPr marL="0" indent="0" algn="ctr">
              <a:lnSpc>
                <a:spcPct val="100000"/>
              </a:lnSpc>
              <a:spcBef>
                <a:spcPts val="0"/>
              </a:spcBef>
              <a:buNone/>
              <a:defRPr sz="1600" spc="20" baseline="0">
                <a:latin typeface="Gill Sans Nova" panose="020B0602020104020203" pitchFamily="34" charset="0"/>
              </a:defRPr>
            </a:lvl1pPr>
          </a:lstStyle>
          <a:p>
            <a:pPr lvl="0"/>
            <a:r>
              <a:rPr lang="en-US"/>
              <a:t>Click to edit Master text styles</a:t>
            </a:r>
          </a:p>
        </p:txBody>
      </p:sp>
      <p:sp>
        <p:nvSpPr>
          <p:cNvPr id="21" name="Text Placeholder 19"/>
          <p:cNvSpPr>
            <a:spLocks noGrp="1"/>
          </p:cNvSpPr>
          <p:nvPr>
            <p:ph type="body" sz="quarter" idx="14"/>
          </p:nvPr>
        </p:nvSpPr>
        <p:spPr>
          <a:xfrm>
            <a:off x="1106424" y="3145536"/>
            <a:ext cx="2322576" cy="265176"/>
          </a:xfrm>
        </p:spPr>
        <p:txBody>
          <a:bodyPr anchor="ctr">
            <a:noAutofit/>
          </a:bodyPr>
          <a:lstStyle>
            <a:lvl1pPr marL="0" indent="0" algn="ctr">
              <a:lnSpc>
                <a:spcPct val="100000"/>
              </a:lnSpc>
              <a:spcBef>
                <a:spcPts val="0"/>
              </a:spcBef>
              <a:buNone/>
              <a:defRPr sz="1400" spc="20" baseline="0">
                <a:latin typeface="+mn-lt"/>
              </a:defRPr>
            </a:lvl1pPr>
          </a:lstStyle>
          <a:p>
            <a:pPr lvl="0"/>
            <a:r>
              <a:rPr lang="en-US"/>
              <a:t>Click to edit Master text styles</a:t>
            </a:r>
          </a:p>
        </p:txBody>
      </p:sp>
      <p:sp>
        <p:nvSpPr>
          <p:cNvPr id="46" name="Picture Placeholder 17"/>
          <p:cNvSpPr>
            <a:spLocks noGrp="1" noChangeAspect="1"/>
          </p:cNvSpPr>
          <p:nvPr>
            <p:ph type="pic" sz="quarter" idx="26"/>
          </p:nvPr>
        </p:nvSpPr>
        <p:spPr>
          <a:xfrm>
            <a:off x="1681364" y="3818492"/>
            <a:ext cx="1160392" cy="1161288"/>
          </a:xfrm>
        </p:spPr>
        <p:txBody>
          <a:bodyPr anchor="ctr">
            <a:normAutofit/>
          </a:bodyPr>
          <a:lstStyle>
            <a:lvl1pPr marL="0" indent="0" algn="ctr">
              <a:buNone/>
              <a:defRPr sz="1800"/>
            </a:lvl1pPr>
          </a:lstStyle>
          <a:p>
            <a:r>
              <a:rPr lang="en-US"/>
              <a:t>Click icon to add picture</a:t>
            </a:r>
            <a:endParaRPr lang="en-US" dirty="0"/>
          </a:p>
        </p:txBody>
      </p:sp>
      <p:sp>
        <p:nvSpPr>
          <p:cNvPr id="45" name="Text Placeholder 19"/>
          <p:cNvSpPr>
            <a:spLocks noGrp="1"/>
          </p:cNvSpPr>
          <p:nvPr>
            <p:ph type="body" sz="quarter" idx="25"/>
          </p:nvPr>
        </p:nvSpPr>
        <p:spPr>
          <a:xfrm>
            <a:off x="1106424" y="5086511"/>
            <a:ext cx="2322576" cy="182880"/>
          </a:xfrm>
        </p:spPr>
        <p:txBody>
          <a:bodyPr anchor="ctr">
            <a:noAutofit/>
          </a:bodyPr>
          <a:lstStyle>
            <a:lvl1pPr marL="0" indent="0" algn="ctr">
              <a:lnSpc>
                <a:spcPct val="100000"/>
              </a:lnSpc>
              <a:spcBef>
                <a:spcPts val="0"/>
              </a:spcBef>
              <a:buNone/>
              <a:defRPr sz="1600" spc="20" baseline="0">
                <a:latin typeface="Gill Sans Nova" panose="020B0602020104020203" pitchFamily="34" charset="0"/>
              </a:defRPr>
            </a:lvl1pPr>
          </a:lstStyle>
          <a:p>
            <a:pPr lvl="0"/>
            <a:r>
              <a:rPr lang="en-US"/>
              <a:t>Click to edit Master text styles</a:t>
            </a:r>
          </a:p>
        </p:txBody>
      </p:sp>
      <p:sp>
        <p:nvSpPr>
          <p:cNvPr id="44" name="Text Placeholder 19"/>
          <p:cNvSpPr>
            <a:spLocks noGrp="1"/>
          </p:cNvSpPr>
          <p:nvPr>
            <p:ph type="body" sz="quarter" idx="24"/>
          </p:nvPr>
        </p:nvSpPr>
        <p:spPr>
          <a:xfrm>
            <a:off x="1106424" y="5305967"/>
            <a:ext cx="2322576" cy="265176"/>
          </a:xfrm>
        </p:spPr>
        <p:txBody>
          <a:bodyPr anchor="ctr">
            <a:noAutofit/>
          </a:bodyPr>
          <a:lstStyle>
            <a:lvl1pPr marL="0" indent="0" algn="ctr">
              <a:lnSpc>
                <a:spcPct val="100000"/>
              </a:lnSpc>
              <a:spcBef>
                <a:spcPts val="0"/>
              </a:spcBef>
              <a:buNone/>
              <a:defRPr sz="1400" spc="20" baseline="0">
                <a:latin typeface="+mn-lt"/>
              </a:defRPr>
            </a:lvl1pPr>
          </a:lstStyle>
          <a:p>
            <a:pPr lvl="0"/>
            <a:r>
              <a:rPr lang="en-US"/>
              <a:t>Click to edit Master text styles</a:t>
            </a:r>
          </a:p>
        </p:txBody>
      </p:sp>
      <p:sp>
        <p:nvSpPr>
          <p:cNvPr id="31" name="Picture Placeholder 17"/>
          <p:cNvSpPr>
            <a:spLocks noGrp="1" noChangeAspect="1"/>
          </p:cNvSpPr>
          <p:nvPr>
            <p:ph type="pic" sz="quarter" idx="17"/>
          </p:nvPr>
        </p:nvSpPr>
        <p:spPr>
          <a:xfrm>
            <a:off x="4226754" y="1658061"/>
            <a:ext cx="1160392" cy="1161288"/>
          </a:xfrm>
        </p:spPr>
        <p:txBody>
          <a:bodyPr anchor="ctr">
            <a:normAutofit/>
          </a:bodyPr>
          <a:lstStyle>
            <a:lvl1pPr marL="0" indent="0" algn="ctr">
              <a:buNone/>
              <a:defRPr sz="1800"/>
            </a:lvl1pPr>
          </a:lstStyle>
          <a:p>
            <a:r>
              <a:rPr lang="en-US"/>
              <a:t>Click icon to add picture</a:t>
            </a:r>
            <a:endParaRPr lang="en-US" dirty="0"/>
          </a:p>
        </p:txBody>
      </p:sp>
      <p:sp>
        <p:nvSpPr>
          <p:cNvPr id="33" name="Text Placeholder 19"/>
          <p:cNvSpPr>
            <a:spLocks noGrp="1"/>
          </p:cNvSpPr>
          <p:nvPr>
            <p:ph type="body" sz="quarter" idx="19"/>
          </p:nvPr>
        </p:nvSpPr>
        <p:spPr>
          <a:xfrm>
            <a:off x="3639312" y="2926080"/>
            <a:ext cx="2322576" cy="182880"/>
          </a:xfrm>
        </p:spPr>
        <p:txBody>
          <a:bodyPr anchor="ctr">
            <a:noAutofit/>
          </a:bodyPr>
          <a:lstStyle>
            <a:lvl1pPr marL="0" indent="0" algn="ctr">
              <a:lnSpc>
                <a:spcPct val="100000"/>
              </a:lnSpc>
              <a:spcBef>
                <a:spcPts val="0"/>
              </a:spcBef>
              <a:buNone/>
              <a:defRPr sz="1600" spc="20" baseline="0">
                <a:latin typeface="Gill Sans Nova" panose="020B0602020104020203" pitchFamily="34" charset="0"/>
              </a:defRPr>
            </a:lvl1pPr>
          </a:lstStyle>
          <a:p>
            <a:pPr lvl="0"/>
            <a:r>
              <a:rPr lang="en-US"/>
              <a:t>Click to edit Master text styles</a:t>
            </a:r>
          </a:p>
        </p:txBody>
      </p:sp>
      <p:sp>
        <p:nvSpPr>
          <p:cNvPr id="32" name="Text Placeholder 19"/>
          <p:cNvSpPr>
            <a:spLocks noGrp="1"/>
          </p:cNvSpPr>
          <p:nvPr>
            <p:ph type="body" sz="quarter" idx="18"/>
          </p:nvPr>
        </p:nvSpPr>
        <p:spPr>
          <a:xfrm>
            <a:off x="3639312" y="3145536"/>
            <a:ext cx="2322576" cy="265176"/>
          </a:xfrm>
        </p:spPr>
        <p:txBody>
          <a:bodyPr anchor="ctr">
            <a:noAutofit/>
          </a:bodyPr>
          <a:lstStyle>
            <a:lvl1pPr marL="0" indent="0" algn="ctr">
              <a:lnSpc>
                <a:spcPct val="100000"/>
              </a:lnSpc>
              <a:spcBef>
                <a:spcPts val="0"/>
              </a:spcBef>
              <a:buNone/>
              <a:defRPr sz="1400" spc="20" baseline="0">
                <a:latin typeface="+mn-lt"/>
              </a:defRPr>
            </a:lvl1pPr>
          </a:lstStyle>
          <a:p>
            <a:pPr lvl="0"/>
            <a:r>
              <a:rPr lang="en-US"/>
              <a:t>Click to edit Master text styles</a:t>
            </a:r>
          </a:p>
        </p:txBody>
      </p:sp>
      <p:sp>
        <p:nvSpPr>
          <p:cNvPr id="16" name="Picture Placeholder 17"/>
          <p:cNvSpPr>
            <a:spLocks noGrp="1" noChangeAspect="1"/>
          </p:cNvSpPr>
          <p:nvPr>
            <p:ph type="pic" sz="quarter" idx="29"/>
          </p:nvPr>
        </p:nvSpPr>
        <p:spPr>
          <a:xfrm>
            <a:off x="4226754" y="3818492"/>
            <a:ext cx="1160392" cy="1161288"/>
          </a:xfrm>
        </p:spPr>
        <p:txBody>
          <a:bodyPr anchor="ctr">
            <a:normAutofit/>
          </a:bodyPr>
          <a:lstStyle>
            <a:lvl1pPr marL="0" indent="0" algn="ctr">
              <a:buNone/>
              <a:defRPr sz="1800"/>
            </a:lvl1pPr>
          </a:lstStyle>
          <a:p>
            <a:r>
              <a:rPr lang="en-US"/>
              <a:t>Click icon to add picture</a:t>
            </a:r>
            <a:endParaRPr lang="en-US" dirty="0"/>
          </a:p>
        </p:txBody>
      </p:sp>
      <p:sp>
        <p:nvSpPr>
          <p:cNvPr id="23" name="Text Placeholder 19"/>
          <p:cNvSpPr>
            <a:spLocks noGrp="1"/>
          </p:cNvSpPr>
          <p:nvPr>
            <p:ph type="body" sz="quarter" idx="31"/>
          </p:nvPr>
        </p:nvSpPr>
        <p:spPr>
          <a:xfrm>
            <a:off x="3639312" y="5086511"/>
            <a:ext cx="2322576" cy="182880"/>
          </a:xfrm>
        </p:spPr>
        <p:txBody>
          <a:bodyPr anchor="ctr">
            <a:noAutofit/>
          </a:bodyPr>
          <a:lstStyle>
            <a:lvl1pPr marL="0" indent="0" algn="ctr">
              <a:lnSpc>
                <a:spcPct val="100000"/>
              </a:lnSpc>
              <a:spcBef>
                <a:spcPts val="0"/>
              </a:spcBef>
              <a:buNone/>
              <a:defRPr sz="1600" spc="20" baseline="0">
                <a:latin typeface="Gill Sans Nova" panose="020B0602020104020203" pitchFamily="34" charset="0"/>
              </a:defRPr>
            </a:lvl1pPr>
          </a:lstStyle>
          <a:p>
            <a:pPr lvl="0"/>
            <a:r>
              <a:rPr lang="en-US"/>
              <a:t>Click to edit Master text styles</a:t>
            </a:r>
          </a:p>
        </p:txBody>
      </p:sp>
      <p:sp>
        <p:nvSpPr>
          <p:cNvPr id="18" name="Text Placeholder 19"/>
          <p:cNvSpPr>
            <a:spLocks noGrp="1"/>
          </p:cNvSpPr>
          <p:nvPr>
            <p:ph type="body" sz="quarter" idx="30"/>
          </p:nvPr>
        </p:nvSpPr>
        <p:spPr>
          <a:xfrm>
            <a:off x="3639312" y="5305967"/>
            <a:ext cx="2322576" cy="265176"/>
          </a:xfrm>
        </p:spPr>
        <p:txBody>
          <a:bodyPr anchor="ctr">
            <a:noAutofit/>
          </a:bodyPr>
          <a:lstStyle>
            <a:lvl1pPr marL="0" indent="0" algn="ctr">
              <a:lnSpc>
                <a:spcPct val="100000"/>
              </a:lnSpc>
              <a:spcBef>
                <a:spcPts val="0"/>
              </a:spcBef>
              <a:buNone/>
              <a:defRPr sz="1400" spc="20" baseline="0">
                <a:latin typeface="+mn-lt"/>
              </a:defRPr>
            </a:lvl1pPr>
          </a:lstStyle>
          <a:p>
            <a:pPr lvl="0"/>
            <a:r>
              <a:rPr lang="en-US"/>
              <a:t>Click to edit Master text styles</a:t>
            </a:r>
          </a:p>
        </p:txBody>
      </p:sp>
      <p:sp>
        <p:nvSpPr>
          <p:cNvPr id="30" name="Picture Placeholder 17"/>
          <p:cNvSpPr>
            <a:spLocks noGrp="1" noChangeAspect="1"/>
          </p:cNvSpPr>
          <p:nvPr>
            <p:ph type="pic" sz="quarter" idx="16"/>
          </p:nvPr>
        </p:nvSpPr>
        <p:spPr>
          <a:xfrm>
            <a:off x="6772144" y="1658061"/>
            <a:ext cx="1160392" cy="1161288"/>
          </a:xfrm>
        </p:spPr>
        <p:txBody>
          <a:bodyPr anchor="ctr">
            <a:normAutofit/>
          </a:bodyPr>
          <a:lstStyle>
            <a:lvl1pPr marL="0" indent="0" algn="ctr">
              <a:buNone/>
              <a:defRPr sz="1800"/>
            </a:lvl1pPr>
          </a:lstStyle>
          <a:p>
            <a:r>
              <a:rPr lang="en-US"/>
              <a:t>Click icon to add picture</a:t>
            </a:r>
            <a:endParaRPr lang="en-US" dirty="0"/>
          </a:p>
        </p:txBody>
      </p:sp>
      <p:sp>
        <p:nvSpPr>
          <p:cNvPr id="35" name="Text Placeholder 19"/>
          <p:cNvSpPr>
            <a:spLocks noGrp="1"/>
          </p:cNvSpPr>
          <p:nvPr>
            <p:ph type="body" sz="quarter" idx="21"/>
          </p:nvPr>
        </p:nvSpPr>
        <p:spPr>
          <a:xfrm>
            <a:off x="6172200" y="2926080"/>
            <a:ext cx="2322576" cy="182880"/>
          </a:xfrm>
        </p:spPr>
        <p:txBody>
          <a:bodyPr anchor="ctr">
            <a:noAutofit/>
          </a:bodyPr>
          <a:lstStyle>
            <a:lvl1pPr marL="0" indent="0" algn="ctr">
              <a:lnSpc>
                <a:spcPct val="100000"/>
              </a:lnSpc>
              <a:spcBef>
                <a:spcPts val="0"/>
              </a:spcBef>
              <a:buNone/>
              <a:defRPr sz="1600" spc="20" baseline="0">
                <a:latin typeface="Gill Sans Nova" panose="020B0602020104020203" pitchFamily="34" charset="0"/>
              </a:defRPr>
            </a:lvl1pPr>
          </a:lstStyle>
          <a:p>
            <a:pPr lvl="0"/>
            <a:r>
              <a:rPr lang="en-US"/>
              <a:t>Click to edit Master text styles</a:t>
            </a:r>
          </a:p>
        </p:txBody>
      </p:sp>
      <p:sp>
        <p:nvSpPr>
          <p:cNvPr id="34" name="Text Placeholder 19"/>
          <p:cNvSpPr>
            <a:spLocks noGrp="1"/>
          </p:cNvSpPr>
          <p:nvPr>
            <p:ph type="body" sz="quarter" idx="20"/>
          </p:nvPr>
        </p:nvSpPr>
        <p:spPr>
          <a:xfrm>
            <a:off x="6172200" y="3145536"/>
            <a:ext cx="2322576" cy="265176"/>
          </a:xfrm>
        </p:spPr>
        <p:txBody>
          <a:bodyPr anchor="ctr">
            <a:noAutofit/>
          </a:bodyPr>
          <a:lstStyle>
            <a:lvl1pPr marL="0" indent="0" algn="ctr">
              <a:lnSpc>
                <a:spcPct val="100000"/>
              </a:lnSpc>
              <a:spcBef>
                <a:spcPts val="0"/>
              </a:spcBef>
              <a:buNone/>
              <a:defRPr sz="1400" spc="20" baseline="0">
                <a:latin typeface="+mn-lt"/>
              </a:defRPr>
            </a:lvl1pPr>
          </a:lstStyle>
          <a:p>
            <a:pPr lvl="0"/>
            <a:r>
              <a:rPr lang="en-US"/>
              <a:t>Click to edit Master text styles</a:t>
            </a:r>
          </a:p>
        </p:txBody>
      </p:sp>
      <p:sp>
        <p:nvSpPr>
          <p:cNvPr id="14" name="Picture Placeholder 17"/>
          <p:cNvSpPr>
            <a:spLocks noGrp="1" noChangeAspect="1"/>
          </p:cNvSpPr>
          <p:nvPr>
            <p:ph type="pic" sz="quarter" idx="28"/>
          </p:nvPr>
        </p:nvSpPr>
        <p:spPr>
          <a:xfrm>
            <a:off x="6772144" y="3818492"/>
            <a:ext cx="1160392" cy="1161288"/>
          </a:xfrm>
        </p:spPr>
        <p:txBody>
          <a:bodyPr anchor="ctr">
            <a:normAutofit/>
          </a:bodyPr>
          <a:lstStyle>
            <a:lvl1pPr marL="0" indent="0" algn="ctr">
              <a:buNone/>
              <a:defRPr sz="1800"/>
            </a:lvl1pPr>
          </a:lstStyle>
          <a:p>
            <a:r>
              <a:rPr lang="en-US"/>
              <a:t>Click icon to add picture</a:t>
            </a:r>
            <a:endParaRPr lang="en-US" dirty="0"/>
          </a:p>
        </p:txBody>
      </p:sp>
      <p:sp>
        <p:nvSpPr>
          <p:cNvPr id="27" name="Text Placeholder 19"/>
          <p:cNvSpPr>
            <a:spLocks noGrp="1"/>
          </p:cNvSpPr>
          <p:nvPr>
            <p:ph type="body" sz="quarter" idx="33"/>
          </p:nvPr>
        </p:nvSpPr>
        <p:spPr>
          <a:xfrm>
            <a:off x="6172200" y="5086511"/>
            <a:ext cx="2322576" cy="182880"/>
          </a:xfrm>
        </p:spPr>
        <p:txBody>
          <a:bodyPr anchor="ctr">
            <a:noAutofit/>
          </a:bodyPr>
          <a:lstStyle>
            <a:lvl1pPr marL="0" indent="0" algn="ctr">
              <a:lnSpc>
                <a:spcPct val="100000"/>
              </a:lnSpc>
              <a:spcBef>
                <a:spcPts val="0"/>
              </a:spcBef>
              <a:buNone/>
              <a:defRPr sz="1600" spc="20" baseline="0">
                <a:latin typeface="Gill Sans Nova" panose="020B0602020104020203" pitchFamily="34" charset="0"/>
              </a:defRPr>
            </a:lvl1pPr>
          </a:lstStyle>
          <a:p>
            <a:pPr lvl="0"/>
            <a:r>
              <a:rPr lang="en-US"/>
              <a:t>Click to edit Master text styles</a:t>
            </a:r>
          </a:p>
        </p:txBody>
      </p:sp>
      <p:sp>
        <p:nvSpPr>
          <p:cNvPr id="25" name="Text Placeholder 19"/>
          <p:cNvSpPr>
            <a:spLocks noGrp="1"/>
          </p:cNvSpPr>
          <p:nvPr>
            <p:ph type="body" sz="quarter" idx="32"/>
          </p:nvPr>
        </p:nvSpPr>
        <p:spPr>
          <a:xfrm>
            <a:off x="6172200" y="5305967"/>
            <a:ext cx="2322576" cy="265176"/>
          </a:xfrm>
        </p:spPr>
        <p:txBody>
          <a:bodyPr anchor="ctr">
            <a:noAutofit/>
          </a:bodyPr>
          <a:lstStyle>
            <a:lvl1pPr marL="0" indent="0" algn="ctr">
              <a:lnSpc>
                <a:spcPct val="100000"/>
              </a:lnSpc>
              <a:spcBef>
                <a:spcPts val="0"/>
              </a:spcBef>
              <a:buNone/>
              <a:defRPr sz="1400" spc="20" baseline="0">
                <a:latin typeface="+mn-lt"/>
              </a:defRPr>
            </a:lvl1pPr>
          </a:lstStyle>
          <a:p>
            <a:pPr lvl="0"/>
            <a:r>
              <a:rPr lang="en-US"/>
              <a:t>Click to edit Master text styles</a:t>
            </a:r>
          </a:p>
        </p:txBody>
      </p:sp>
      <p:sp>
        <p:nvSpPr>
          <p:cNvPr id="29" name="Picture Placeholder 17"/>
          <p:cNvSpPr>
            <a:spLocks noGrp="1" noChangeAspect="1"/>
          </p:cNvSpPr>
          <p:nvPr>
            <p:ph type="pic" sz="quarter" idx="15"/>
          </p:nvPr>
        </p:nvSpPr>
        <p:spPr>
          <a:xfrm>
            <a:off x="9317533" y="1658061"/>
            <a:ext cx="1160392" cy="1161288"/>
          </a:xfrm>
        </p:spPr>
        <p:txBody>
          <a:bodyPr anchor="ctr">
            <a:normAutofit/>
          </a:bodyPr>
          <a:lstStyle>
            <a:lvl1pPr marL="0" indent="0" algn="ctr">
              <a:buNone/>
              <a:defRPr sz="1800"/>
            </a:lvl1pPr>
          </a:lstStyle>
          <a:p>
            <a:r>
              <a:rPr lang="en-US"/>
              <a:t>Click icon to add picture</a:t>
            </a:r>
            <a:endParaRPr lang="en-US" dirty="0"/>
          </a:p>
        </p:txBody>
      </p:sp>
      <p:sp>
        <p:nvSpPr>
          <p:cNvPr id="37" name="Text Placeholder 19"/>
          <p:cNvSpPr>
            <a:spLocks noGrp="1"/>
          </p:cNvSpPr>
          <p:nvPr>
            <p:ph type="body" sz="quarter" idx="23"/>
          </p:nvPr>
        </p:nvSpPr>
        <p:spPr>
          <a:xfrm>
            <a:off x="8705088" y="2926080"/>
            <a:ext cx="2322576" cy="182880"/>
          </a:xfrm>
        </p:spPr>
        <p:txBody>
          <a:bodyPr anchor="ctr">
            <a:noAutofit/>
          </a:bodyPr>
          <a:lstStyle>
            <a:lvl1pPr marL="0" indent="0" algn="ctr">
              <a:lnSpc>
                <a:spcPct val="100000"/>
              </a:lnSpc>
              <a:spcBef>
                <a:spcPts val="0"/>
              </a:spcBef>
              <a:buNone/>
              <a:defRPr sz="1600" spc="20" baseline="0">
                <a:latin typeface="Gill Sans Nova" panose="020B0602020104020203" pitchFamily="34" charset="0"/>
              </a:defRPr>
            </a:lvl1pPr>
          </a:lstStyle>
          <a:p>
            <a:pPr lvl="0"/>
            <a:r>
              <a:rPr lang="en-US"/>
              <a:t>Click to edit Master text styles</a:t>
            </a:r>
          </a:p>
        </p:txBody>
      </p:sp>
      <p:sp>
        <p:nvSpPr>
          <p:cNvPr id="36" name="Text Placeholder 19"/>
          <p:cNvSpPr>
            <a:spLocks noGrp="1"/>
          </p:cNvSpPr>
          <p:nvPr>
            <p:ph type="body" sz="quarter" idx="22"/>
          </p:nvPr>
        </p:nvSpPr>
        <p:spPr>
          <a:xfrm>
            <a:off x="8705088" y="3145536"/>
            <a:ext cx="2322576" cy="265176"/>
          </a:xfrm>
        </p:spPr>
        <p:txBody>
          <a:bodyPr anchor="ctr">
            <a:noAutofit/>
          </a:bodyPr>
          <a:lstStyle>
            <a:lvl1pPr marL="0" indent="0" algn="ctr">
              <a:lnSpc>
                <a:spcPct val="100000"/>
              </a:lnSpc>
              <a:spcBef>
                <a:spcPts val="0"/>
              </a:spcBef>
              <a:buNone/>
              <a:defRPr sz="1400" spc="20" baseline="0">
                <a:latin typeface="+mn-lt"/>
              </a:defRPr>
            </a:lvl1pPr>
          </a:lstStyle>
          <a:p>
            <a:pPr lvl="0"/>
            <a:r>
              <a:rPr lang="en-US"/>
              <a:t>Click to edit Master text styles</a:t>
            </a:r>
          </a:p>
        </p:txBody>
      </p:sp>
      <p:sp>
        <p:nvSpPr>
          <p:cNvPr id="47" name="Picture Placeholder 17"/>
          <p:cNvSpPr>
            <a:spLocks noGrp="1" noChangeAspect="1"/>
          </p:cNvSpPr>
          <p:nvPr>
            <p:ph type="pic" sz="quarter" idx="27"/>
          </p:nvPr>
        </p:nvSpPr>
        <p:spPr>
          <a:xfrm>
            <a:off x="9317533" y="3818492"/>
            <a:ext cx="1160392" cy="1161288"/>
          </a:xfrm>
        </p:spPr>
        <p:txBody>
          <a:bodyPr anchor="ctr">
            <a:normAutofit/>
          </a:bodyPr>
          <a:lstStyle>
            <a:lvl1pPr marL="0" indent="0" algn="ctr">
              <a:buNone/>
              <a:defRPr sz="1800"/>
            </a:lvl1pPr>
          </a:lstStyle>
          <a:p>
            <a:r>
              <a:rPr lang="en-US"/>
              <a:t>Click icon to add picture</a:t>
            </a:r>
            <a:endParaRPr lang="en-US" dirty="0"/>
          </a:p>
        </p:txBody>
      </p:sp>
      <p:sp>
        <p:nvSpPr>
          <p:cNvPr id="42" name="Text Placeholder 19"/>
          <p:cNvSpPr>
            <a:spLocks noGrp="1"/>
          </p:cNvSpPr>
          <p:nvPr>
            <p:ph type="body" sz="quarter" idx="35"/>
          </p:nvPr>
        </p:nvSpPr>
        <p:spPr>
          <a:xfrm>
            <a:off x="8705088" y="5086511"/>
            <a:ext cx="2322576" cy="182880"/>
          </a:xfrm>
        </p:spPr>
        <p:txBody>
          <a:bodyPr anchor="ctr">
            <a:noAutofit/>
          </a:bodyPr>
          <a:lstStyle>
            <a:lvl1pPr marL="0" indent="0" algn="ctr">
              <a:lnSpc>
                <a:spcPct val="100000"/>
              </a:lnSpc>
              <a:spcBef>
                <a:spcPts val="0"/>
              </a:spcBef>
              <a:buNone/>
              <a:defRPr sz="1600" spc="20" baseline="0">
                <a:latin typeface="Gill Sans Nova" panose="020B0602020104020203" pitchFamily="34" charset="0"/>
              </a:defRPr>
            </a:lvl1pPr>
          </a:lstStyle>
          <a:p>
            <a:pPr lvl="0"/>
            <a:r>
              <a:rPr lang="en-US"/>
              <a:t>Click to edit Master text styles</a:t>
            </a:r>
          </a:p>
        </p:txBody>
      </p:sp>
      <p:sp>
        <p:nvSpPr>
          <p:cNvPr id="41" name="Text Placeholder 19"/>
          <p:cNvSpPr>
            <a:spLocks noGrp="1"/>
          </p:cNvSpPr>
          <p:nvPr>
            <p:ph type="body" sz="quarter" idx="34"/>
          </p:nvPr>
        </p:nvSpPr>
        <p:spPr>
          <a:xfrm>
            <a:off x="8705088" y="5305967"/>
            <a:ext cx="2322576" cy="265176"/>
          </a:xfrm>
        </p:spPr>
        <p:txBody>
          <a:bodyPr anchor="ctr">
            <a:noAutofit/>
          </a:bodyPr>
          <a:lstStyle>
            <a:lvl1pPr marL="0" indent="0" algn="ctr">
              <a:lnSpc>
                <a:spcPct val="100000"/>
              </a:lnSpc>
              <a:spcBef>
                <a:spcPts val="0"/>
              </a:spcBef>
              <a:buNone/>
              <a:defRPr sz="1400" spc="20" baseline="0">
                <a:latin typeface="+mn-lt"/>
              </a:defRPr>
            </a:lvl1pPr>
          </a:lstStyle>
          <a:p>
            <a:pPr lvl="0"/>
            <a:r>
              <a:rPr lang="en-US"/>
              <a:t>Click to edit Master text styles</a:t>
            </a:r>
          </a:p>
        </p:txBody>
      </p:sp>
      <p:sp>
        <p:nvSpPr>
          <p:cNvPr id="3" name="Footer Placeholder 2"/>
          <p:cNvSpPr>
            <a:spLocks noGrp="1"/>
          </p:cNvSpPr>
          <p:nvPr>
            <p:ph type="ftr" sz="quarter" idx="10"/>
          </p:nvPr>
        </p:nvSpPr>
        <p:spPr/>
        <p:txBody>
          <a:bodyPr/>
          <a:lstStyle/>
          <a:p>
            <a:r>
              <a:rPr lang="en-US"/>
              <a:t>Presentation title</a:t>
            </a:r>
            <a:endParaRPr lang="en-US" dirty="0"/>
          </a:p>
        </p:txBody>
      </p:sp>
      <p:sp>
        <p:nvSpPr>
          <p:cNvPr id="4" name="Slide Number Placeholder 3"/>
          <p:cNvSpPr>
            <a:spLocks noGrp="1"/>
          </p:cNvSpPr>
          <p:nvPr>
            <p:ph type="sldNum" sz="quarter" idx="11"/>
          </p:nvPr>
        </p:nvSpPr>
        <p:spPr/>
        <p:txBody>
          <a:bodyPr/>
          <a:lstStyle/>
          <a:p>
            <a:fld id="{294A09A9-5501-47C1-A89A-A340965A2BE2}" type="slidenum">
              <a:rPr lang="en-US" smtClean="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1000" y="381000"/>
            <a:ext cx="114300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381000" y="1825625"/>
            <a:ext cx="114300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228600" y="6356350"/>
            <a:ext cx="4114800" cy="365125"/>
          </a:xfrm>
          <a:prstGeom prst="rect">
            <a:avLst/>
          </a:prstGeom>
        </p:spPr>
        <p:txBody>
          <a:bodyPr vert="horz" lIns="91440" tIns="45720" rIns="91440" bIns="45720" rtlCol="0" anchor="ctr"/>
          <a:lstStyle>
            <a:lvl1pPr algn="l">
              <a:defRPr sz="1200">
                <a:solidFill>
                  <a:schemeClr val="tx1"/>
                </a:solidFill>
                <a:latin typeface="Gill Sans Nova Light" panose="020F0302020204030204" pitchFamily="34" charset="0"/>
                <a:cs typeface="Gill Sans Nova Light" panose="020F0302020204030204" pitchFamily="34" charset="0"/>
              </a:defRPr>
            </a:lvl1pPr>
          </a:lstStyle>
          <a:p>
            <a:r>
              <a:rPr lang="en-US"/>
              <a:t>Presentation title</a:t>
            </a:r>
            <a:endParaRPr lang="en-US" dirty="0"/>
          </a:p>
        </p:txBody>
      </p:sp>
      <p:sp>
        <p:nvSpPr>
          <p:cNvPr id="6" name="Slide Number Placeholder 5"/>
          <p:cNvSpPr>
            <a:spLocks noGrp="1"/>
          </p:cNvSpPr>
          <p:nvPr>
            <p:ph type="sldNum" sz="quarter" idx="4"/>
          </p:nvPr>
        </p:nvSpPr>
        <p:spPr>
          <a:xfrm>
            <a:off x="9208008" y="6356350"/>
            <a:ext cx="2743200" cy="365125"/>
          </a:xfrm>
          <a:prstGeom prst="rect">
            <a:avLst/>
          </a:prstGeom>
        </p:spPr>
        <p:txBody>
          <a:bodyPr vert="horz" lIns="91440" tIns="45720" rIns="91440" bIns="45720" rtlCol="0" anchor="ctr"/>
          <a:lstStyle>
            <a:lvl1pPr algn="r">
              <a:defRPr sz="1200">
                <a:solidFill>
                  <a:schemeClr val="tx1"/>
                </a:solidFill>
                <a:latin typeface="Gill Sans Nova Light" panose="020F0302020204030204" pitchFamily="34" charset="0"/>
                <a:cs typeface="Gill Sans Nova Light" panose="020F0302020204030204" pitchFamily="34" charset="0"/>
              </a:defRPr>
            </a:lvl1pPr>
          </a:lstStyle>
          <a:p>
            <a:fld id="{294A09A9-5501-47C1-A89A-A340965A2BE2}" type="slidenum">
              <a:rPr lang="en-US" smtClean="0"/>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Lst>
  <p:hf hdr="0" dt="0"/>
  <p:txStyles>
    <p:titleStyle>
      <a:lvl1pPr algn="l" defTabSz="914400" rtl="0" eaLnBrk="1" latinLnBrk="0" hangingPunct="1">
        <a:lnSpc>
          <a:spcPct val="90000"/>
        </a:lnSpc>
        <a:spcBef>
          <a:spcPct val="0"/>
        </a:spcBef>
        <a:buNone/>
        <a:defRPr sz="4400" kern="1200">
          <a:solidFill>
            <a:schemeClr val="accent3"/>
          </a:solidFill>
          <a:latin typeface="+mj-lt"/>
          <a:ea typeface="+mj-ea"/>
          <a:cs typeface="+mj-cs"/>
        </a:defRPr>
      </a:lvl1pPr>
    </p:titleStyle>
    <p:bodyStyle>
      <a:lvl1pPr marL="228600" indent="-228600" algn="l" defTabSz="914400" rtl="0" eaLnBrk="1" latinLnBrk="0" hangingPunct="1">
        <a:lnSpc>
          <a:spcPct val="90000"/>
        </a:lnSpc>
        <a:spcBef>
          <a:spcPts val="1000"/>
        </a:spcBef>
        <a:buClr>
          <a:srgbClr val="73292A"/>
        </a:buClr>
        <a:buFont typeface="Arial" panose="020B0604020202020204" pitchFamily="34" charset="0"/>
        <a:buChar char="•"/>
        <a:defRPr sz="2800" kern="1200">
          <a:solidFill>
            <a:schemeClr val="accent3"/>
          </a:solidFill>
          <a:latin typeface="+mn-lt"/>
          <a:ea typeface="+mn-ea"/>
          <a:cs typeface="+mn-cs"/>
        </a:defRPr>
      </a:lvl1pPr>
      <a:lvl2pPr marL="685800" indent="-228600" algn="l" defTabSz="914400" rtl="0" eaLnBrk="1" latinLnBrk="0" hangingPunct="1">
        <a:lnSpc>
          <a:spcPct val="90000"/>
        </a:lnSpc>
        <a:spcBef>
          <a:spcPts val="500"/>
        </a:spcBef>
        <a:buClr>
          <a:srgbClr val="73292A"/>
        </a:buClr>
        <a:buFont typeface="Arial" panose="020B0604020202020204" pitchFamily="34" charset="0"/>
        <a:buChar char="•"/>
        <a:defRPr sz="2400" kern="1200">
          <a:solidFill>
            <a:schemeClr val="accent3"/>
          </a:solidFill>
          <a:latin typeface="+mn-lt"/>
          <a:ea typeface="+mn-ea"/>
          <a:cs typeface="+mn-cs"/>
        </a:defRPr>
      </a:lvl2pPr>
      <a:lvl3pPr marL="1143000" indent="-228600" algn="l" defTabSz="914400" rtl="0" eaLnBrk="1" latinLnBrk="0" hangingPunct="1">
        <a:lnSpc>
          <a:spcPct val="90000"/>
        </a:lnSpc>
        <a:spcBef>
          <a:spcPts val="500"/>
        </a:spcBef>
        <a:buClr>
          <a:srgbClr val="73292A"/>
        </a:buClr>
        <a:buFont typeface="Arial" panose="020B0604020202020204" pitchFamily="34" charset="0"/>
        <a:buChar char="•"/>
        <a:defRPr sz="2000" kern="1200">
          <a:solidFill>
            <a:schemeClr val="accent3"/>
          </a:solidFill>
          <a:latin typeface="+mn-lt"/>
          <a:ea typeface="+mn-ea"/>
          <a:cs typeface="+mn-cs"/>
        </a:defRPr>
      </a:lvl3pPr>
      <a:lvl4pPr marL="1600200" indent="-228600" algn="l" defTabSz="914400" rtl="0" eaLnBrk="1" latinLnBrk="0" hangingPunct="1">
        <a:lnSpc>
          <a:spcPct val="90000"/>
        </a:lnSpc>
        <a:spcBef>
          <a:spcPts val="500"/>
        </a:spcBef>
        <a:buClr>
          <a:srgbClr val="73292A"/>
        </a:buClr>
        <a:buFont typeface="Arial" panose="020B0604020202020204" pitchFamily="34" charset="0"/>
        <a:buChar char="•"/>
        <a:defRPr sz="1800" kern="1200">
          <a:solidFill>
            <a:schemeClr val="accent3"/>
          </a:solidFill>
          <a:latin typeface="+mn-lt"/>
          <a:ea typeface="+mn-ea"/>
          <a:cs typeface="+mn-cs"/>
        </a:defRPr>
      </a:lvl4pPr>
      <a:lvl5pPr marL="2057400" indent="-228600" algn="l" defTabSz="914400" rtl="0" eaLnBrk="1" latinLnBrk="0" hangingPunct="1">
        <a:lnSpc>
          <a:spcPct val="90000"/>
        </a:lnSpc>
        <a:spcBef>
          <a:spcPts val="500"/>
        </a:spcBef>
        <a:buClr>
          <a:srgbClr val="73292A"/>
        </a:buClr>
        <a:buFont typeface="Arial" panose="020B0604020202020204" pitchFamily="34" charset="0"/>
        <a:buChar char="•"/>
        <a:defRPr sz="1800" kern="1200">
          <a:solidFill>
            <a:schemeClr val="accent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9.png"/><Relationship Id="rId1" Type="http://schemas.openxmlformats.org/officeDocument/2006/relationships/slideLayout" Target="../slideLayouts/slideLayout9.xml"/><Relationship Id="rId5" Type="http://schemas.openxmlformats.org/officeDocument/2006/relationships/image" Target="../media/image25.png"/><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749296" y="1983229"/>
            <a:ext cx="6693408" cy="1987973"/>
          </a:xfrm>
        </p:spPr>
        <p:txBody>
          <a:bodyPr/>
          <a:lstStyle/>
          <a:p>
            <a:r>
              <a:rPr lang="en-US" dirty="0"/>
              <a:t>Bicycle Rental</a:t>
            </a:r>
            <a:br>
              <a:rPr lang="en-US" dirty="0"/>
            </a:br>
            <a:r>
              <a:rPr lang="en-US" dirty="0"/>
              <a:t>System</a:t>
            </a:r>
          </a:p>
        </p:txBody>
      </p:sp>
      <p:sp>
        <p:nvSpPr>
          <p:cNvPr id="3" name="Subtitle 2"/>
          <p:cNvSpPr>
            <a:spLocks noGrp="1"/>
          </p:cNvSpPr>
          <p:nvPr>
            <p:ph type="subTitle" idx="1"/>
          </p:nvPr>
        </p:nvSpPr>
        <p:spPr>
          <a:xfrm>
            <a:off x="4658995" y="4528185"/>
            <a:ext cx="2874010" cy="941070"/>
          </a:xfrm>
        </p:spPr>
        <p:txBody>
          <a:bodyPr>
            <a:normAutofit/>
          </a:bodyPr>
          <a:lstStyle/>
          <a:p>
            <a:r>
              <a:rPr lang="en-US" dirty="0"/>
              <a:t>By</a:t>
            </a:r>
          </a:p>
          <a:p>
            <a:r>
              <a:rPr lang="en-US" dirty="0"/>
              <a:t>Sabhareeswaran S</a:t>
            </a:r>
          </a:p>
          <a:p>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D94475-E37C-39B8-A658-CF7D870A2F58}"/>
              </a:ext>
            </a:extLst>
          </p:cNvPr>
          <p:cNvSpPr>
            <a:spLocks noGrp="1"/>
          </p:cNvSpPr>
          <p:nvPr>
            <p:ph type="title"/>
          </p:nvPr>
        </p:nvSpPr>
        <p:spPr/>
        <p:txBody>
          <a:bodyPr>
            <a:normAutofit/>
          </a:bodyPr>
          <a:lstStyle/>
          <a:p>
            <a:r>
              <a:rPr lang="en-US" dirty="0">
                <a:latin typeface="Times New Roman" panose="02020603050405020304" pitchFamily="18" charset="0"/>
                <a:cs typeface="Times New Roman" panose="02020603050405020304" pitchFamily="18" charset="0"/>
              </a:rPr>
              <a:t>Bi-Cycle Adding Page</a:t>
            </a:r>
            <a:endParaRPr lang="en-IN" dirty="0">
              <a:latin typeface="Times New Roman" panose="02020603050405020304" pitchFamily="18" charset="0"/>
              <a:cs typeface="Times New Roman" panose="02020603050405020304" pitchFamily="18" charset="0"/>
            </a:endParaRPr>
          </a:p>
        </p:txBody>
      </p:sp>
      <p:sp>
        <p:nvSpPr>
          <p:cNvPr id="3" name="Footer Placeholder 2">
            <a:extLst>
              <a:ext uri="{FF2B5EF4-FFF2-40B4-BE49-F238E27FC236}">
                <a16:creationId xmlns:a16="http://schemas.microsoft.com/office/drawing/2014/main" id="{78680204-73B1-B9B3-B87B-A6AB8ED6E5A0}"/>
              </a:ext>
            </a:extLst>
          </p:cNvPr>
          <p:cNvSpPr>
            <a:spLocks noGrp="1"/>
          </p:cNvSpPr>
          <p:nvPr>
            <p:ph type="ftr" sz="quarter" idx="10"/>
          </p:nvPr>
        </p:nvSpPr>
        <p:spPr/>
        <p:txBody>
          <a:bodyPr/>
          <a:lstStyle/>
          <a:p>
            <a:r>
              <a:rPr lang="en-US" dirty="0"/>
              <a:t>Bicycle Rental System</a:t>
            </a:r>
          </a:p>
        </p:txBody>
      </p:sp>
      <p:sp>
        <p:nvSpPr>
          <p:cNvPr id="4" name="Slide Number Placeholder 3">
            <a:extLst>
              <a:ext uri="{FF2B5EF4-FFF2-40B4-BE49-F238E27FC236}">
                <a16:creationId xmlns:a16="http://schemas.microsoft.com/office/drawing/2014/main" id="{E6813AD6-5387-864B-B25A-005274702900}"/>
              </a:ext>
            </a:extLst>
          </p:cNvPr>
          <p:cNvSpPr>
            <a:spLocks noGrp="1"/>
          </p:cNvSpPr>
          <p:nvPr>
            <p:ph type="sldNum" sz="quarter" idx="11"/>
          </p:nvPr>
        </p:nvSpPr>
        <p:spPr/>
        <p:txBody>
          <a:bodyPr/>
          <a:lstStyle/>
          <a:p>
            <a:fld id="{294A09A9-5501-47C1-A89A-A340965A2BE2}" type="slidenum">
              <a:rPr lang="en-US" smtClean="0"/>
              <a:t>10</a:t>
            </a:fld>
            <a:endParaRPr lang="en-US" dirty="0"/>
          </a:p>
        </p:txBody>
      </p:sp>
      <p:sp>
        <p:nvSpPr>
          <p:cNvPr id="5" name="Content Placeholder 4">
            <a:extLst>
              <a:ext uri="{FF2B5EF4-FFF2-40B4-BE49-F238E27FC236}">
                <a16:creationId xmlns:a16="http://schemas.microsoft.com/office/drawing/2014/main" id="{45788FC7-DCA3-9B68-B96E-95A850FDDE74}"/>
              </a:ext>
            </a:extLst>
          </p:cNvPr>
          <p:cNvSpPr>
            <a:spLocks noGrp="1"/>
          </p:cNvSpPr>
          <p:nvPr>
            <p:ph sz="quarter" idx="12"/>
          </p:nvPr>
        </p:nvSpPr>
        <p:spPr>
          <a:xfrm>
            <a:off x="1043093" y="2904066"/>
            <a:ext cx="10241280" cy="2988733"/>
          </a:xfrm>
        </p:spPr>
        <p:txBody>
          <a:bodyPr>
            <a:noAutofit/>
          </a:bodyPr>
          <a:lstStyle/>
          <a:p>
            <a:r>
              <a:rPr lang="en-US" sz="2000" b="0" i="0" dirty="0">
                <a:solidFill>
                  <a:srgbClr val="0D0D0D"/>
                </a:solidFill>
                <a:effectLst/>
                <a:highlight>
                  <a:srgbClr val="FFFFFF"/>
                </a:highlight>
                <a:latin typeface="Times New Roman" panose="02020603050405020304" pitchFamily="18" charset="0"/>
                <a:cs typeface="Times New Roman" panose="02020603050405020304" pitchFamily="18" charset="0"/>
              </a:rPr>
              <a:t>The Bike Adding Module is a crucial component of the bicycle rental system designed to streamline the process of incorporating new bicycles into the rental fleet. This module allows administrators to efficiently add new bikes, ensuring they are properly categorized, tracked, and maintained within the system. </a:t>
            </a:r>
          </a:p>
          <a:p>
            <a:r>
              <a:rPr lang="en-US" sz="2000" b="1" dirty="0">
                <a:solidFill>
                  <a:srgbClr val="0D0D0D"/>
                </a:solidFill>
                <a:highlight>
                  <a:srgbClr val="FFFFFF"/>
                </a:highlight>
                <a:latin typeface="Times New Roman" panose="02020603050405020304" pitchFamily="18" charset="0"/>
                <a:cs typeface="Times New Roman" panose="02020603050405020304" pitchFamily="18" charset="0"/>
              </a:rPr>
              <a:t>Basic Information</a:t>
            </a:r>
            <a:r>
              <a:rPr lang="en-US" sz="2000" dirty="0">
                <a:solidFill>
                  <a:srgbClr val="0D0D0D"/>
                </a:solidFill>
                <a:highlight>
                  <a:srgbClr val="FFFFFF"/>
                </a:highlight>
                <a:latin typeface="Times New Roman" panose="02020603050405020304" pitchFamily="18" charset="0"/>
                <a:cs typeface="Times New Roman" panose="02020603050405020304" pitchFamily="18" charset="0"/>
              </a:rPr>
              <a:t>: Fields to input the bike’s unique identifier (ID), make, model, type (e.g., road, mountain, electric), and color.</a:t>
            </a:r>
          </a:p>
          <a:p>
            <a:r>
              <a:rPr lang="en-US" sz="2000" b="1" dirty="0">
                <a:solidFill>
                  <a:srgbClr val="0D0D0D"/>
                </a:solidFill>
                <a:highlight>
                  <a:srgbClr val="FFFFFF"/>
                </a:highlight>
                <a:latin typeface="Times New Roman" panose="02020603050405020304" pitchFamily="18" charset="0"/>
                <a:cs typeface="Times New Roman" panose="02020603050405020304" pitchFamily="18" charset="0"/>
              </a:rPr>
              <a:t>Specifications</a:t>
            </a:r>
            <a:r>
              <a:rPr lang="en-US" sz="2000" dirty="0">
                <a:solidFill>
                  <a:srgbClr val="0D0D0D"/>
                </a:solidFill>
                <a:highlight>
                  <a:srgbClr val="FFFFFF"/>
                </a:highlight>
                <a:latin typeface="Times New Roman" panose="02020603050405020304" pitchFamily="18" charset="0"/>
                <a:cs typeface="Times New Roman" panose="02020603050405020304" pitchFamily="18" charset="0"/>
              </a:rPr>
              <a:t>: Detailed attributes including gear count, frame size, and additional features (e.g., basket, lights).</a:t>
            </a:r>
          </a:p>
          <a:p>
            <a:r>
              <a:rPr lang="en-US" sz="2000" b="1" dirty="0">
                <a:solidFill>
                  <a:srgbClr val="0D0D0D"/>
                </a:solidFill>
                <a:highlight>
                  <a:srgbClr val="FFFFFF"/>
                </a:highlight>
                <a:latin typeface="Times New Roman" panose="02020603050405020304" pitchFamily="18" charset="0"/>
                <a:cs typeface="Times New Roman" panose="02020603050405020304" pitchFamily="18" charset="0"/>
              </a:rPr>
              <a:t>Condition and Status</a:t>
            </a:r>
            <a:r>
              <a:rPr lang="en-US" sz="2000" dirty="0">
                <a:solidFill>
                  <a:srgbClr val="0D0D0D"/>
                </a:solidFill>
                <a:highlight>
                  <a:srgbClr val="FFFFFF"/>
                </a:highlight>
                <a:latin typeface="Times New Roman" panose="02020603050405020304" pitchFamily="18" charset="0"/>
                <a:cs typeface="Times New Roman" panose="02020603050405020304" pitchFamily="18" charset="0"/>
              </a:rPr>
              <a:t>: Options to mark the bike’s condition (new, used, refurbished) and its current status (available, under maintenance, rented).</a:t>
            </a:r>
            <a:endParaRPr lang="en-IN" sz="2000" dirty="0">
              <a:latin typeface="Times New Roman" panose="02020603050405020304" pitchFamily="18" charset="0"/>
              <a:cs typeface="Times New Roman" panose="02020603050405020304" pitchFamily="18" charset="0"/>
            </a:endParaRPr>
          </a:p>
          <a:p>
            <a:pPr algn="l">
              <a:buFont typeface="+mj-lt"/>
              <a:buAutoNum type="arabicPeriod"/>
            </a:pPr>
            <a:endParaRPr lang="en-US" sz="2000" b="0" i="0" dirty="0">
              <a:solidFill>
                <a:srgbClr val="0D0D0D"/>
              </a:solidFill>
              <a:effectLst/>
              <a:highlight>
                <a:srgbClr val="FFFFFF"/>
              </a:highligh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05674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D94475-E37C-39B8-A658-CF7D870A2F58}"/>
              </a:ext>
            </a:extLst>
          </p:cNvPr>
          <p:cNvSpPr>
            <a:spLocks noGrp="1"/>
          </p:cNvSpPr>
          <p:nvPr>
            <p:ph type="title"/>
          </p:nvPr>
        </p:nvSpPr>
        <p:spPr/>
        <p:txBody>
          <a:bodyPr>
            <a:normAutofit/>
          </a:bodyPr>
          <a:lstStyle/>
          <a:p>
            <a:r>
              <a:rPr lang="en-US" dirty="0">
                <a:latin typeface="Times New Roman" panose="02020603050405020304" pitchFamily="18" charset="0"/>
                <a:cs typeface="Times New Roman" panose="02020603050405020304" pitchFamily="18" charset="0"/>
              </a:rPr>
              <a:t>Bi-Cycle Adding Page</a:t>
            </a:r>
            <a:endParaRPr lang="en-IN" dirty="0">
              <a:latin typeface="Times New Roman" panose="02020603050405020304" pitchFamily="18" charset="0"/>
              <a:cs typeface="Times New Roman" panose="02020603050405020304" pitchFamily="18" charset="0"/>
            </a:endParaRPr>
          </a:p>
        </p:txBody>
      </p:sp>
      <p:sp>
        <p:nvSpPr>
          <p:cNvPr id="3" name="Footer Placeholder 2">
            <a:extLst>
              <a:ext uri="{FF2B5EF4-FFF2-40B4-BE49-F238E27FC236}">
                <a16:creationId xmlns:a16="http://schemas.microsoft.com/office/drawing/2014/main" id="{78680204-73B1-B9B3-B87B-A6AB8ED6E5A0}"/>
              </a:ext>
            </a:extLst>
          </p:cNvPr>
          <p:cNvSpPr>
            <a:spLocks noGrp="1"/>
          </p:cNvSpPr>
          <p:nvPr>
            <p:ph type="ftr" sz="quarter" idx="10"/>
          </p:nvPr>
        </p:nvSpPr>
        <p:spPr/>
        <p:txBody>
          <a:bodyPr/>
          <a:lstStyle/>
          <a:p>
            <a:r>
              <a:rPr lang="en-US" dirty="0"/>
              <a:t>Bicycle Rental System</a:t>
            </a:r>
          </a:p>
        </p:txBody>
      </p:sp>
      <p:sp>
        <p:nvSpPr>
          <p:cNvPr id="4" name="Slide Number Placeholder 3">
            <a:extLst>
              <a:ext uri="{FF2B5EF4-FFF2-40B4-BE49-F238E27FC236}">
                <a16:creationId xmlns:a16="http://schemas.microsoft.com/office/drawing/2014/main" id="{E6813AD6-5387-864B-B25A-005274702900}"/>
              </a:ext>
            </a:extLst>
          </p:cNvPr>
          <p:cNvSpPr>
            <a:spLocks noGrp="1"/>
          </p:cNvSpPr>
          <p:nvPr>
            <p:ph type="sldNum" sz="quarter" idx="11"/>
          </p:nvPr>
        </p:nvSpPr>
        <p:spPr/>
        <p:txBody>
          <a:bodyPr/>
          <a:lstStyle/>
          <a:p>
            <a:fld id="{294A09A9-5501-47C1-A89A-A340965A2BE2}" type="slidenum">
              <a:rPr lang="en-US" smtClean="0"/>
              <a:t>11</a:t>
            </a:fld>
            <a:endParaRPr lang="en-US" dirty="0"/>
          </a:p>
        </p:txBody>
      </p:sp>
      <p:pic>
        <p:nvPicPr>
          <p:cNvPr id="8" name="Picture 7">
            <a:extLst>
              <a:ext uri="{FF2B5EF4-FFF2-40B4-BE49-F238E27FC236}">
                <a16:creationId xmlns:a16="http://schemas.microsoft.com/office/drawing/2014/main" id="{6270ABF2-6C82-EFE4-D743-090EC493D770}"/>
              </a:ext>
            </a:extLst>
          </p:cNvPr>
          <p:cNvPicPr>
            <a:picLocks noChangeAspect="1"/>
          </p:cNvPicPr>
          <p:nvPr/>
        </p:nvPicPr>
        <p:blipFill>
          <a:blip r:embed="rId2"/>
          <a:stretch>
            <a:fillRect/>
          </a:stretch>
        </p:blipFill>
        <p:spPr>
          <a:xfrm>
            <a:off x="381000" y="2628374"/>
            <a:ext cx="5476185" cy="3450691"/>
          </a:xfrm>
          <a:prstGeom prst="rect">
            <a:avLst/>
          </a:prstGeom>
        </p:spPr>
      </p:pic>
      <p:pic>
        <p:nvPicPr>
          <p:cNvPr id="12" name="Picture 11">
            <a:extLst>
              <a:ext uri="{FF2B5EF4-FFF2-40B4-BE49-F238E27FC236}">
                <a16:creationId xmlns:a16="http://schemas.microsoft.com/office/drawing/2014/main" id="{E22B71AD-9409-B691-602E-490B0095635D}"/>
              </a:ext>
            </a:extLst>
          </p:cNvPr>
          <p:cNvPicPr>
            <a:picLocks noChangeAspect="1"/>
          </p:cNvPicPr>
          <p:nvPr/>
        </p:nvPicPr>
        <p:blipFill>
          <a:blip r:embed="rId3"/>
          <a:stretch>
            <a:fillRect/>
          </a:stretch>
        </p:blipFill>
        <p:spPr>
          <a:xfrm>
            <a:off x="6096000" y="2628374"/>
            <a:ext cx="5831133" cy="3450690"/>
          </a:xfrm>
          <a:prstGeom prst="rect">
            <a:avLst/>
          </a:prstGeom>
        </p:spPr>
      </p:pic>
    </p:spTree>
    <p:extLst>
      <p:ext uri="{BB962C8B-B14F-4D97-AF65-F5344CB8AC3E}">
        <p14:creationId xmlns:p14="http://schemas.microsoft.com/office/powerpoint/2010/main" val="5046720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D94475-E37C-39B8-A658-CF7D870A2F58}"/>
              </a:ext>
            </a:extLst>
          </p:cNvPr>
          <p:cNvSpPr>
            <a:spLocks noGrp="1"/>
          </p:cNvSpPr>
          <p:nvPr>
            <p:ph type="title"/>
          </p:nvPr>
        </p:nvSpPr>
        <p:spPr/>
        <p:txBody>
          <a:bodyPr>
            <a:normAutofit/>
          </a:bodyPr>
          <a:lstStyle/>
          <a:p>
            <a:r>
              <a:rPr lang="en-US" dirty="0">
                <a:latin typeface="Times New Roman" panose="02020603050405020304" pitchFamily="18" charset="0"/>
                <a:cs typeface="Times New Roman" panose="02020603050405020304" pitchFamily="18" charset="0"/>
              </a:rPr>
              <a:t>Booking Page</a:t>
            </a:r>
            <a:endParaRPr lang="en-IN" dirty="0">
              <a:latin typeface="Times New Roman" panose="02020603050405020304" pitchFamily="18" charset="0"/>
              <a:cs typeface="Times New Roman" panose="02020603050405020304" pitchFamily="18" charset="0"/>
            </a:endParaRPr>
          </a:p>
        </p:txBody>
      </p:sp>
      <p:sp>
        <p:nvSpPr>
          <p:cNvPr id="3" name="Footer Placeholder 2">
            <a:extLst>
              <a:ext uri="{FF2B5EF4-FFF2-40B4-BE49-F238E27FC236}">
                <a16:creationId xmlns:a16="http://schemas.microsoft.com/office/drawing/2014/main" id="{78680204-73B1-B9B3-B87B-A6AB8ED6E5A0}"/>
              </a:ext>
            </a:extLst>
          </p:cNvPr>
          <p:cNvSpPr>
            <a:spLocks noGrp="1"/>
          </p:cNvSpPr>
          <p:nvPr>
            <p:ph type="ftr" sz="quarter" idx="10"/>
          </p:nvPr>
        </p:nvSpPr>
        <p:spPr/>
        <p:txBody>
          <a:bodyPr/>
          <a:lstStyle/>
          <a:p>
            <a:r>
              <a:rPr lang="en-US" dirty="0"/>
              <a:t>Bicycle Rental System</a:t>
            </a:r>
          </a:p>
        </p:txBody>
      </p:sp>
      <p:sp>
        <p:nvSpPr>
          <p:cNvPr id="4" name="Slide Number Placeholder 3">
            <a:extLst>
              <a:ext uri="{FF2B5EF4-FFF2-40B4-BE49-F238E27FC236}">
                <a16:creationId xmlns:a16="http://schemas.microsoft.com/office/drawing/2014/main" id="{E6813AD6-5387-864B-B25A-005274702900}"/>
              </a:ext>
            </a:extLst>
          </p:cNvPr>
          <p:cNvSpPr>
            <a:spLocks noGrp="1"/>
          </p:cNvSpPr>
          <p:nvPr>
            <p:ph type="sldNum" sz="quarter" idx="11"/>
          </p:nvPr>
        </p:nvSpPr>
        <p:spPr/>
        <p:txBody>
          <a:bodyPr/>
          <a:lstStyle/>
          <a:p>
            <a:fld id="{294A09A9-5501-47C1-A89A-A340965A2BE2}" type="slidenum">
              <a:rPr lang="en-US" smtClean="0"/>
              <a:t>12</a:t>
            </a:fld>
            <a:endParaRPr lang="en-US" dirty="0"/>
          </a:p>
        </p:txBody>
      </p:sp>
      <p:sp>
        <p:nvSpPr>
          <p:cNvPr id="5" name="Content Placeholder 4">
            <a:extLst>
              <a:ext uri="{FF2B5EF4-FFF2-40B4-BE49-F238E27FC236}">
                <a16:creationId xmlns:a16="http://schemas.microsoft.com/office/drawing/2014/main" id="{45788FC7-DCA3-9B68-B96E-95A850FDDE74}"/>
              </a:ext>
            </a:extLst>
          </p:cNvPr>
          <p:cNvSpPr>
            <a:spLocks noGrp="1"/>
          </p:cNvSpPr>
          <p:nvPr>
            <p:ph sz="quarter" idx="12"/>
          </p:nvPr>
        </p:nvSpPr>
        <p:spPr>
          <a:xfrm>
            <a:off x="975360" y="2980309"/>
            <a:ext cx="10241280" cy="2634149"/>
          </a:xfrm>
        </p:spPr>
        <p:txBody>
          <a:bodyPr>
            <a:normAutofit lnSpcReduction="10000"/>
          </a:bodyPr>
          <a:lstStyle/>
          <a:p>
            <a:r>
              <a:rPr lang="en-US" sz="1800" b="0" i="0" dirty="0">
                <a:solidFill>
                  <a:srgbClr val="0D0D0D"/>
                </a:solidFill>
                <a:effectLst/>
                <a:highlight>
                  <a:srgbClr val="FFFFFF"/>
                </a:highlight>
                <a:latin typeface="Times New Roman" panose="02020603050405020304" pitchFamily="18" charset="0"/>
                <a:cs typeface="Times New Roman" panose="02020603050405020304" pitchFamily="18" charset="0"/>
              </a:rPr>
              <a:t>The booking module is a core component of the bicycle rental system, designed to facilitate seamless reservation, management, and tracking of bicycle rentals. This module ensures a user-friendly experience for both customers and administrators, providing efficient handling of the entire booking lifecycle.</a:t>
            </a:r>
          </a:p>
          <a:p>
            <a:pPr algn="l">
              <a:buFont typeface="Arial" panose="020B0604020202020204" pitchFamily="34" charset="0"/>
              <a:buChar char="•"/>
            </a:pPr>
            <a:r>
              <a:rPr lang="en-US" sz="1800" b="1" i="0" dirty="0">
                <a:solidFill>
                  <a:srgbClr val="0D0D0D"/>
                </a:solidFill>
                <a:effectLst/>
                <a:highlight>
                  <a:srgbClr val="FFFFFF"/>
                </a:highlight>
                <a:latin typeface="Times New Roman" panose="02020603050405020304" pitchFamily="18" charset="0"/>
                <a:cs typeface="Times New Roman" panose="02020603050405020304" pitchFamily="18" charset="0"/>
              </a:rPr>
              <a:t>Booking Form:</a:t>
            </a:r>
            <a:r>
              <a:rPr lang="en-US" sz="1800" b="0" i="0" dirty="0">
                <a:solidFill>
                  <a:srgbClr val="0D0D0D"/>
                </a:solidFill>
                <a:effectLst/>
                <a:highlight>
                  <a:srgbClr val="FFFFFF"/>
                </a:highlight>
                <a:latin typeface="Times New Roman" panose="02020603050405020304" pitchFamily="18" charset="0"/>
                <a:cs typeface="Times New Roman" panose="02020603050405020304" pitchFamily="18" charset="0"/>
              </a:rPr>
              <a:t> A user-friendly form to collect booking details, including rental duration, pickup and drop-off locations, and any additional services or accessories.</a:t>
            </a:r>
          </a:p>
          <a:p>
            <a:pPr algn="l">
              <a:buFont typeface="Arial" panose="020B0604020202020204" pitchFamily="34" charset="0"/>
              <a:buChar char="•"/>
            </a:pPr>
            <a:r>
              <a:rPr lang="en-US" sz="1800" b="1" i="0" dirty="0">
                <a:solidFill>
                  <a:srgbClr val="0D0D0D"/>
                </a:solidFill>
                <a:effectLst/>
                <a:highlight>
                  <a:srgbClr val="FFFFFF"/>
                </a:highlight>
                <a:latin typeface="Times New Roman" panose="02020603050405020304" pitchFamily="18" charset="0"/>
                <a:cs typeface="Times New Roman" panose="02020603050405020304" pitchFamily="18" charset="0"/>
              </a:rPr>
              <a:t>Price Calculation:</a:t>
            </a:r>
            <a:r>
              <a:rPr lang="en-US" sz="1800" b="0" i="0" dirty="0">
                <a:solidFill>
                  <a:srgbClr val="0D0D0D"/>
                </a:solidFill>
                <a:effectLst/>
                <a:highlight>
                  <a:srgbClr val="FFFFFF"/>
                </a:highlight>
                <a:latin typeface="Times New Roman" panose="02020603050405020304" pitchFamily="18" charset="0"/>
                <a:cs typeface="Times New Roman" panose="02020603050405020304" pitchFamily="18" charset="0"/>
              </a:rPr>
              <a:t> Automatically calculates the total rental cost based on selected options, rental duration, and any applicable discounts or promotions.</a:t>
            </a:r>
          </a:p>
          <a:p>
            <a:pPr algn="l">
              <a:buFont typeface="Arial" panose="020B0604020202020204" pitchFamily="34" charset="0"/>
              <a:buChar char="•"/>
            </a:pPr>
            <a:r>
              <a:rPr lang="en-US" sz="1800" b="1" i="0" dirty="0">
                <a:solidFill>
                  <a:srgbClr val="0D0D0D"/>
                </a:solidFill>
                <a:effectLst/>
                <a:highlight>
                  <a:srgbClr val="FFFFFF"/>
                </a:highlight>
                <a:latin typeface="Times New Roman" panose="02020603050405020304" pitchFamily="18" charset="0"/>
                <a:cs typeface="Times New Roman" panose="02020603050405020304" pitchFamily="18" charset="0"/>
              </a:rPr>
              <a:t>Confirmation:</a:t>
            </a:r>
            <a:r>
              <a:rPr lang="en-US" sz="1800" b="0" i="0" dirty="0">
                <a:solidFill>
                  <a:srgbClr val="0D0D0D"/>
                </a:solidFill>
                <a:effectLst/>
                <a:highlight>
                  <a:srgbClr val="FFFFFF"/>
                </a:highlight>
                <a:latin typeface="Times New Roman" panose="02020603050405020304" pitchFamily="18" charset="0"/>
                <a:cs typeface="Times New Roman" panose="02020603050405020304" pitchFamily="18" charset="0"/>
              </a:rPr>
              <a:t> Sends a booking confirmation via email or SMS with detailed information about the reservation, including a unique booking ID.</a:t>
            </a:r>
          </a:p>
        </p:txBody>
      </p:sp>
    </p:spTree>
    <p:extLst>
      <p:ext uri="{BB962C8B-B14F-4D97-AF65-F5344CB8AC3E}">
        <p14:creationId xmlns:p14="http://schemas.microsoft.com/office/powerpoint/2010/main" val="21789459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D94475-E37C-39B8-A658-CF7D870A2F58}"/>
              </a:ext>
            </a:extLst>
          </p:cNvPr>
          <p:cNvSpPr>
            <a:spLocks noGrp="1"/>
          </p:cNvSpPr>
          <p:nvPr>
            <p:ph type="title"/>
          </p:nvPr>
        </p:nvSpPr>
        <p:spPr/>
        <p:txBody>
          <a:bodyPr>
            <a:normAutofit/>
          </a:bodyPr>
          <a:lstStyle/>
          <a:p>
            <a:r>
              <a:rPr lang="en-US" dirty="0">
                <a:latin typeface="Times New Roman" panose="02020603050405020304" pitchFamily="18" charset="0"/>
                <a:cs typeface="Times New Roman" panose="02020603050405020304" pitchFamily="18" charset="0"/>
              </a:rPr>
              <a:t>Booking Page</a:t>
            </a:r>
            <a:endParaRPr lang="en-IN" dirty="0">
              <a:latin typeface="Times New Roman" panose="02020603050405020304" pitchFamily="18" charset="0"/>
              <a:cs typeface="Times New Roman" panose="02020603050405020304" pitchFamily="18" charset="0"/>
            </a:endParaRPr>
          </a:p>
        </p:txBody>
      </p:sp>
      <p:sp>
        <p:nvSpPr>
          <p:cNvPr id="3" name="Footer Placeholder 2">
            <a:extLst>
              <a:ext uri="{FF2B5EF4-FFF2-40B4-BE49-F238E27FC236}">
                <a16:creationId xmlns:a16="http://schemas.microsoft.com/office/drawing/2014/main" id="{78680204-73B1-B9B3-B87B-A6AB8ED6E5A0}"/>
              </a:ext>
            </a:extLst>
          </p:cNvPr>
          <p:cNvSpPr>
            <a:spLocks noGrp="1"/>
          </p:cNvSpPr>
          <p:nvPr>
            <p:ph type="ftr" sz="quarter" idx="10"/>
          </p:nvPr>
        </p:nvSpPr>
        <p:spPr/>
        <p:txBody>
          <a:bodyPr/>
          <a:lstStyle/>
          <a:p>
            <a:r>
              <a:rPr lang="en-US" dirty="0"/>
              <a:t>Bicycle Rental System</a:t>
            </a:r>
          </a:p>
        </p:txBody>
      </p:sp>
      <p:sp>
        <p:nvSpPr>
          <p:cNvPr id="4" name="Slide Number Placeholder 3">
            <a:extLst>
              <a:ext uri="{FF2B5EF4-FFF2-40B4-BE49-F238E27FC236}">
                <a16:creationId xmlns:a16="http://schemas.microsoft.com/office/drawing/2014/main" id="{E6813AD6-5387-864B-B25A-005274702900}"/>
              </a:ext>
            </a:extLst>
          </p:cNvPr>
          <p:cNvSpPr>
            <a:spLocks noGrp="1"/>
          </p:cNvSpPr>
          <p:nvPr>
            <p:ph type="sldNum" sz="quarter" idx="11"/>
          </p:nvPr>
        </p:nvSpPr>
        <p:spPr/>
        <p:txBody>
          <a:bodyPr/>
          <a:lstStyle/>
          <a:p>
            <a:fld id="{294A09A9-5501-47C1-A89A-A340965A2BE2}" type="slidenum">
              <a:rPr lang="en-US" smtClean="0"/>
              <a:t>13</a:t>
            </a:fld>
            <a:endParaRPr lang="en-US" dirty="0"/>
          </a:p>
        </p:txBody>
      </p:sp>
      <p:pic>
        <p:nvPicPr>
          <p:cNvPr id="7" name="Picture 6">
            <a:extLst>
              <a:ext uri="{FF2B5EF4-FFF2-40B4-BE49-F238E27FC236}">
                <a16:creationId xmlns:a16="http://schemas.microsoft.com/office/drawing/2014/main" id="{C9BA7A98-942D-A5AD-BB92-1FA95604AC34}"/>
              </a:ext>
            </a:extLst>
          </p:cNvPr>
          <p:cNvPicPr>
            <a:picLocks noChangeAspect="1"/>
          </p:cNvPicPr>
          <p:nvPr/>
        </p:nvPicPr>
        <p:blipFill>
          <a:blip r:embed="rId2"/>
          <a:stretch>
            <a:fillRect/>
          </a:stretch>
        </p:blipFill>
        <p:spPr>
          <a:xfrm>
            <a:off x="600647" y="2456038"/>
            <a:ext cx="4909134" cy="3653544"/>
          </a:xfrm>
          <a:prstGeom prst="rect">
            <a:avLst/>
          </a:prstGeom>
        </p:spPr>
      </p:pic>
      <p:pic>
        <p:nvPicPr>
          <p:cNvPr id="10" name="Picture 9">
            <a:extLst>
              <a:ext uri="{FF2B5EF4-FFF2-40B4-BE49-F238E27FC236}">
                <a16:creationId xmlns:a16="http://schemas.microsoft.com/office/drawing/2014/main" id="{83B1356A-2E5A-B9EF-D742-B619D208EAA6}"/>
              </a:ext>
            </a:extLst>
          </p:cNvPr>
          <p:cNvPicPr>
            <a:picLocks noChangeAspect="1"/>
          </p:cNvPicPr>
          <p:nvPr/>
        </p:nvPicPr>
        <p:blipFill>
          <a:blip r:embed="rId3"/>
          <a:stretch>
            <a:fillRect/>
          </a:stretch>
        </p:blipFill>
        <p:spPr>
          <a:xfrm>
            <a:off x="5654340" y="2778877"/>
            <a:ext cx="6216106" cy="2859923"/>
          </a:xfrm>
          <a:prstGeom prst="rect">
            <a:avLst/>
          </a:prstGeom>
        </p:spPr>
      </p:pic>
    </p:spTree>
    <p:extLst>
      <p:ext uri="{BB962C8B-B14F-4D97-AF65-F5344CB8AC3E}">
        <p14:creationId xmlns:p14="http://schemas.microsoft.com/office/powerpoint/2010/main" val="10351838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D94475-E37C-39B8-A658-CF7D870A2F58}"/>
              </a:ext>
            </a:extLst>
          </p:cNvPr>
          <p:cNvSpPr>
            <a:spLocks noGrp="1"/>
          </p:cNvSpPr>
          <p:nvPr>
            <p:ph type="title"/>
          </p:nvPr>
        </p:nvSpPr>
        <p:spPr/>
        <p:txBody>
          <a:bodyPr>
            <a:normAutofit/>
          </a:bodyPr>
          <a:lstStyle/>
          <a:p>
            <a:r>
              <a:rPr lang="en-US" dirty="0"/>
              <a:t>Payment Page</a:t>
            </a:r>
            <a:endParaRPr lang="en-IN" dirty="0"/>
          </a:p>
        </p:txBody>
      </p:sp>
      <p:sp>
        <p:nvSpPr>
          <p:cNvPr id="3" name="Footer Placeholder 2">
            <a:extLst>
              <a:ext uri="{FF2B5EF4-FFF2-40B4-BE49-F238E27FC236}">
                <a16:creationId xmlns:a16="http://schemas.microsoft.com/office/drawing/2014/main" id="{78680204-73B1-B9B3-B87B-A6AB8ED6E5A0}"/>
              </a:ext>
            </a:extLst>
          </p:cNvPr>
          <p:cNvSpPr>
            <a:spLocks noGrp="1"/>
          </p:cNvSpPr>
          <p:nvPr>
            <p:ph type="ftr" sz="quarter" idx="10"/>
          </p:nvPr>
        </p:nvSpPr>
        <p:spPr/>
        <p:txBody>
          <a:bodyPr/>
          <a:lstStyle/>
          <a:p>
            <a:r>
              <a:rPr lang="en-US" dirty="0"/>
              <a:t>Bicycle Rental System</a:t>
            </a:r>
          </a:p>
        </p:txBody>
      </p:sp>
      <p:sp>
        <p:nvSpPr>
          <p:cNvPr id="4" name="Slide Number Placeholder 3">
            <a:extLst>
              <a:ext uri="{FF2B5EF4-FFF2-40B4-BE49-F238E27FC236}">
                <a16:creationId xmlns:a16="http://schemas.microsoft.com/office/drawing/2014/main" id="{E6813AD6-5387-864B-B25A-005274702900}"/>
              </a:ext>
            </a:extLst>
          </p:cNvPr>
          <p:cNvSpPr>
            <a:spLocks noGrp="1"/>
          </p:cNvSpPr>
          <p:nvPr>
            <p:ph type="sldNum" sz="quarter" idx="11"/>
          </p:nvPr>
        </p:nvSpPr>
        <p:spPr/>
        <p:txBody>
          <a:bodyPr/>
          <a:lstStyle/>
          <a:p>
            <a:fld id="{294A09A9-5501-47C1-A89A-A340965A2BE2}" type="slidenum">
              <a:rPr lang="en-US" smtClean="0"/>
              <a:t>14</a:t>
            </a:fld>
            <a:endParaRPr lang="en-US" dirty="0"/>
          </a:p>
        </p:txBody>
      </p:sp>
      <p:sp>
        <p:nvSpPr>
          <p:cNvPr id="5" name="Content Placeholder 4">
            <a:extLst>
              <a:ext uri="{FF2B5EF4-FFF2-40B4-BE49-F238E27FC236}">
                <a16:creationId xmlns:a16="http://schemas.microsoft.com/office/drawing/2014/main" id="{45788FC7-DCA3-9B68-B96E-95A850FDDE74}"/>
              </a:ext>
            </a:extLst>
          </p:cNvPr>
          <p:cNvSpPr>
            <a:spLocks noGrp="1"/>
          </p:cNvSpPr>
          <p:nvPr>
            <p:ph sz="quarter" idx="12"/>
          </p:nvPr>
        </p:nvSpPr>
        <p:spPr>
          <a:xfrm>
            <a:off x="975360" y="2607776"/>
            <a:ext cx="10241280" cy="3242691"/>
          </a:xfrm>
        </p:spPr>
        <p:txBody>
          <a:bodyPr>
            <a:noAutofit/>
          </a:bodyPr>
          <a:lstStyle/>
          <a:p>
            <a:pPr algn="l"/>
            <a:r>
              <a:rPr lang="en-US" sz="1600" b="0" i="0" dirty="0">
                <a:solidFill>
                  <a:srgbClr val="0D0D0D"/>
                </a:solidFill>
                <a:effectLst/>
                <a:highlight>
                  <a:srgbClr val="FFFFFF"/>
                </a:highlight>
                <a:latin typeface="Times New Roman" panose="02020603050405020304" pitchFamily="18" charset="0"/>
                <a:cs typeface="Times New Roman" panose="02020603050405020304" pitchFamily="18" charset="0"/>
              </a:rPr>
              <a:t>The payment module for the bicycle rental system will allow users to securely pay for their bicycle rentals using either PayPal or Stripe. This module will handle various payment-related tasks, including:</a:t>
            </a:r>
          </a:p>
          <a:p>
            <a:pPr algn="l">
              <a:buFont typeface="Arial" panose="020B0604020202020204" pitchFamily="34" charset="0"/>
              <a:buChar char="•"/>
            </a:pPr>
            <a:r>
              <a:rPr lang="en-US" sz="1600" b="0" i="0" dirty="0">
                <a:solidFill>
                  <a:srgbClr val="0D0D0D"/>
                </a:solidFill>
                <a:effectLst/>
                <a:highlight>
                  <a:srgbClr val="FFFFFF"/>
                </a:highlight>
                <a:latin typeface="Times New Roman" panose="02020603050405020304" pitchFamily="18" charset="0"/>
                <a:cs typeface="Times New Roman" panose="02020603050405020304" pitchFamily="18" charset="0"/>
              </a:rPr>
              <a:t>User authentication and authorization</a:t>
            </a:r>
          </a:p>
          <a:p>
            <a:pPr algn="l">
              <a:buFont typeface="Arial" panose="020B0604020202020204" pitchFamily="34" charset="0"/>
              <a:buChar char="•"/>
            </a:pPr>
            <a:r>
              <a:rPr lang="en-US" sz="1600" b="0" i="0" dirty="0">
                <a:solidFill>
                  <a:srgbClr val="0D0D0D"/>
                </a:solidFill>
                <a:effectLst/>
                <a:highlight>
                  <a:srgbClr val="FFFFFF"/>
                </a:highlight>
                <a:latin typeface="Times New Roman" panose="02020603050405020304" pitchFamily="18" charset="0"/>
                <a:cs typeface="Times New Roman" panose="02020603050405020304" pitchFamily="18" charset="0"/>
              </a:rPr>
              <a:t>Payment processing</a:t>
            </a:r>
          </a:p>
          <a:p>
            <a:pPr algn="l">
              <a:buFont typeface="Arial" panose="020B0604020202020204" pitchFamily="34" charset="0"/>
              <a:buChar char="•"/>
            </a:pPr>
            <a:r>
              <a:rPr lang="en-US" sz="1600" b="0" i="0" dirty="0">
                <a:solidFill>
                  <a:srgbClr val="0D0D0D"/>
                </a:solidFill>
                <a:effectLst/>
                <a:highlight>
                  <a:srgbClr val="FFFFFF"/>
                </a:highlight>
                <a:latin typeface="Times New Roman" panose="02020603050405020304" pitchFamily="18" charset="0"/>
                <a:cs typeface="Times New Roman" panose="02020603050405020304" pitchFamily="18" charset="0"/>
              </a:rPr>
              <a:t>Transaction management</a:t>
            </a:r>
          </a:p>
          <a:p>
            <a:pPr algn="l">
              <a:buFont typeface="Arial" panose="020B0604020202020204" pitchFamily="34" charset="0"/>
              <a:buChar char="•"/>
            </a:pPr>
            <a:r>
              <a:rPr lang="en-US" sz="1600" b="0" i="0" dirty="0">
                <a:solidFill>
                  <a:srgbClr val="0D0D0D"/>
                </a:solidFill>
                <a:effectLst/>
                <a:highlight>
                  <a:srgbClr val="FFFFFF"/>
                </a:highlight>
                <a:latin typeface="Times New Roman" panose="02020603050405020304" pitchFamily="18" charset="0"/>
                <a:cs typeface="Times New Roman" panose="02020603050405020304" pitchFamily="18" charset="0"/>
              </a:rPr>
              <a:t>Secure data transmission</a:t>
            </a:r>
            <a:endParaRPr lang="en-US" sz="1600" b="1" i="0" dirty="0">
              <a:solidFill>
                <a:srgbClr val="0D0D0D"/>
              </a:solidFill>
              <a:effectLst/>
              <a:highlight>
                <a:srgbClr val="FFFFFF"/>
              </a:highlight>
              <a:latin typeface="Times New Roman" panose="02020603050405020304" pitchFamily="18" charset="0"/>
              <a:cs typeface="Times New Roman" panose="02020603050405020304" pitchFamily="18" charset="0"/>
            </a:endParaRPr>
          </a:p>
          <a:p>
            <a:pPr algn="l">
              <a:buFont typeface="Arial" panose="020B0604020202020204" pitchFamily="34" charset="0"/>
              <a:buChar char="•"/>
            </a:pPr>
            <a:r>
              <a:rPr lang="en-US" sz="1600" b="1" i="0" dirty="0">
                <a:solidFill>
                  <a:srgbClr val="0D0D0D"/>
                </a:solidFill>
                <a:effectLst/>
                <a:highlight>
                  <a:srgbClr val="FFFFFF"/>
                </a:highlight>
                <a:latin typeface="Times New Roman" panose="02020603050405020304" pitchFamily="18" charset="0"/>
                <a:cs typeface="Times New Roman" panose="02020603050405020304" pitchFamily="18" charset="0"/>
              </a:rPr>
              <a:t>Payment Gateway:</a:t>
            </a:r>
            <a:r>
              <a:rPr lang="en-US" sz="1600" b="0" i="0" dirty="0">
                <a:solidFill>
                  <a:srgbClr val="0D0D0D"/>
                </a:solidFill>
                <a:effectLst/>
                <a:highlight>
                  <a:srgbClr val="FFFFFF"/>
                </a:highlight>
                <a:latin typeface="Times New Roman" panose="02020603050405020304" pitchFamily="18" charset="0"/>
                <a:cs typeface="Times New Roman" panose="02020603050405020304" pitchFamily="18" charset="0"/>
              </a:rPr>
              <a:t> Integrates with secure payment gateways to accept various payment methods, including credit/debit cards, digital wallets, and bank transfers.</a:t>
            </a:r>
          </a:p>
          <a:p>
            <a:pPr algn="l">
              <a:buFont typeface="Arial" panose="020B0604020202020204" pitchFamily="34" charset="0"/>
              <a:buChar char="•"/>
            </a:pPr>
            <a:r>
              <a:rPr lang="en-US" sz="1600" b="1" i="0" dirty="0">
                <a:solidFill>
                  <a:srgbClr val="0D0D0D"/>
                </a:solidFill>
                <a:effectLst/>
                <a:highlight>
                  <a:srgbClr val="FFFFFF"/>
                </a:highlight>
                <a:latin typeface="Times New Roman" panose="02020603050405020304" pitchFamily="18" charset="0"/>
                <a:cs typeface="Times New Roman" panose="02020603050405020304" pitchFamily="18" charset="0"/>
              </a:rPr>
              <a:t>Payment Status:</a:t>
            </a:r>
            <a:r>
              <a:rPr lang="en-US" sz="1600" b="0" i="0" dirty="0">
                <a:solidFill>
                  <a:srgbClr val="0D0D0D"/>
                </a:solidFill>
                <a:effectLst/>
                <a:highlight>
                  <a:srgbClr val="FFFFFF"/>
                </a:highlight>
                <a:latin typeface="Times New Roman" panose="02020603050405020304" pitchFamily="18" charset="0"/>
                <a:cs typeface="Times New Roman" panose="02020603050405020304" pitchFamily="18" charset="0"/>
              </a:rPr>
              <a:t> Tracks the status of payments and provides users with receipts and payment confirmations.</a:t>
            </a:r>
          </a:p>
          <a:p>
            <a:pPr algn="l">
              <a:buFont typeface="Arial" panose="020B0604020202020204" pitchFamily="34" charset="0"/>
              <a:buChar char="•"/>
            </a:pPr>
            <a:r>
              <a:rPr lang="en-US" sz="1600" b="1" i="0" dirty="0">
                <a:solidFill>
                  <a:srgbClr val="0D0D0D"/>
                </a:solidFill>
                <a:effectLst/>
                <a:highlight>
                  <a:srgbClr val="FFFFFF"/>
                </a:highlight>
                <a:latin typeface="Times New Roman" panose="02020603050405020304" pitchFamily="18" charset="0"/>
                <a:cs typeface="Times New Roman" panose="02020603050405020304" pitchFamily="18" charset="0"/>
              </a:rPr>
              <a:t>View Bookings:</a:t>
            </a:r>
            <a:r>
              <a:rPr lang="en-US" sz="1600" b="0" i="0" dirty="0">
                <a:solidFill>
                  <a:srgbClr val="0D0D0D"/>
                </a:solidFill>
                <a:effectLst/>
                <a:highlight>
                  <a:srgbClr val="FFFFFF"/>
                </a:highlight>
                <a:latin typeface="Times New Roman" panose="02020603050405020304" pitchFamily="18" charset="0"/>
                <a:cs typeface="Times New Roman" panose="02020603050405020304" pitchFamily="18" charset="0"/>
              </a:rPr>
              <a:t> After payment, allows users to view their upcoming and past bookings, including details and status.</a:t>
            </a:r>
          </a:p>
        </p:txBody>
      </p:sp>
    </p:spTree>
    <p:extLst>
      <p:ext uri="{BB962C8B-B14F-4D97-AF65-F5344CB8AC3E}">
        <p14:creationId xmlns:p14="http://schemas.microsoft.com/office/powerpoint/2010/main" val="16251554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D94475-E37C-39B8-A658-CF7D870A2F58}"/>
              </a:ext>
            </a:extLst>
          </p:cNvPr>
          <p:cNvSpPr>
            <a:spLocks noGrp="1"/>
          </p:cNvSpPr>
          <p:nvPr>
            <p:ph type="title"/>
          </p:nvPr>
        </p:nvSpPr>
        <p:spPr/>
        <p:txBody>
          <a:bodyPr>
            <a:normAutofit/>
          </a:bodyPr>
          <a:lstStyle/>
          <a:p>
            <a:r>
              <a:rPr lang="en-US" dirty="0">
                <a:latin typeface="Times New Roman" panose="02020603050405020304" pitchFamily="18" charset="0"/>
                <a:cs typeface="Times New Roman" panose="02020603050405020304" pitchFamily="18" charset="0"/>
              </a:rPr>
              <a:t>Payment Page</a:t>
            </a:r>
            <a:endParaRPr lang="en-IN" dirty="0">
              <a:latin typeface="Times New Roman" panose="02020603050405020304" pitchFamily="18" charset="0"/>
              <a:cs typeface="Times New Roman" panose="02020603050405020304" pitchFamily="18" charset="0"/>
            </a:endParaRPr>
          </a:p>
        </p:txBody>
      </p:sp>
      <p:sp>
        <p:nvSpPr>
          <p:cNvPr id="3" name="Footer Placeholder 2">
            <a:extLst>
              <a:ext uri="{FF2B5EF4-FFF2-40B4-BE49-F238E27FC236}">
                <a16:creationId xmlns:a16="http://schemas.microsoft.com/office/drawing/2014/main" id="{78680204-73B1-B9B3-B87B-A6AB8ED6E5A0}"/>
              </a:ext>
            </a:extLst>
          </p:cNvPr>
          <p:cNvSpPr>
            <a:spLocks noGrp="1"/>
          </p:cNvSpPr>
          <p:nvPr>
            <p:ph type="ftr" sz="quarter" idx="10"/>
          </p:nvPr>
        </p:nvSpPr>
        <p:spPr/>
        <p:txBody>
          <a:bodyPr/>
          <a:lstStyle/>
          <a:p>
            <a:r>
              <a:rPr lang="en-US" dirty="0"/>
              <a:t>Bicycle Rental System</a:t>
            </a:r>
          </a:p>
        </p:txBody>
      </p:sp>
      <p:sp>
        <p:nvSpPr>
          <p:cNvPr id="4" name="Slide Number Placeholder 3">
            <a:extLst>
              <a:ext uri="{FF2B5EF4-FFF2-40B4-BE49-F238E27FC236}">
                <a16:creationId xmlns:a16="http://schemas.microsoft.com/office/drawing/2014/main" id="{E6813AD6-5387-864B-B25A-005274702900}"/>
              </a:ext>
            </a:extLst>
          </p:cNvPr>
          <p:cNvSpPr>
            <a:spLocks noGrp="1"/>
          </p:cNvSpPr>
          <p:nvPr>
            <p:ph type="sldNum" sz="quarter" idx="11"/>
          </p:nvPr>
        </p:nvSpPr>
        <p:spPr/>
        <p:txBody>
          <a:bodyPr/>
          <a:lstStyle/>
          <a:p>
            <a:fld id="{294A09A9-5501-47C1-A89A-A340965A2BE2}" type="slidenum">
              <a:rPr lang="en-US" smtClean="0"/>
              <a:t>15</a:t>
            </a:fld>
            <a:endParaRPr lang="en-US" dirty="0"/>
          </a:p>
        </p:txBody>
      </p:sp>
      <p:pic>
        <p:nvPicPr>
          <p:cNvPr id="8" name="Picture 7">
            <a:extLst>
              <a:ext uri="{FF2B5EF4-FFF2-40B4-BE49-F238E27FC236}">
                <a16:creationId xmlns:a16="http://schemas.microsoft.com/office/drawing/2014/main" id="{9B956D2D-1FFA-A067-C955-75E3FA6AEC58}"/>
              </a:ext>
            </a:extLst>
          </p:cNvPr>
          <p:cNvPicPr>
            <a:picLocks noChangeAspect="1"/>
          </p:cNvPicPr>
          <p:nvPr/>
        </p:nvPicPr>
        <p:blipFill>
          <a:blip r:embed="rId2"/>
          <a:stretch>
            <a:fillRect/>
          </a:stretch>
        </p:blipFill>
        <p:spPr>
          <a:xfrm>
            <a:off x="1007534" y="2549172"/>
            <a:ext cx="5528733" cy="3653544"/>
          </a:xfrm>
          <a:prstGeom prst="rect">
            <a:avLst/>
          </a:prstGeom>
        </p:spPr>
      </p:pic>
      <p:pic>
        <p:nvPicPr>
          <p:cNvPr id="12" name="Picture 11">
            <a:extLst>
              <a:ext uri="{FF2B5EF4-FFF2-40B4-BE49-F238E27FC236}">
                <a16:creationId xmlns:a16="http://schemas.microsoft.com/office/drawing/2014/main" id="{336CBA8A-B776-2D6F-0778-6B24008EE909}"/>
              </a:ext>
            </a:extLst>
          </p:cNvPr>
          <p:cNvPicPr>
            <a:picLocks noChangeAspect="1"/>
          </p:cNvPicPr>
          <p:nvPr/>
        </p:nvPicPr>
        <p:blipFill>
          <a:blip r:embed="rId3"/>
          <a:stretch>
            <a:fillRect/>
          </a:stretch>
        </p:blipFill>
        <p:spPr>
          <a:xfrm>
            <a:off x="6871890" y="2549172"/>
            <a:ext cx="4672235" cy="3653544"/>
          </a:xfrm>
          <a:prstGeom prst="rect">
            <a:avLst/>
          </a:prstGeom>
        </p:spPr>
      </p:pic>
    </p:spTree>
    <p:extLst>
      <p:ext uri="{BB962C8B-B14F-4D97-AF65-F5344CB8AC3E}">
        <p14:creationId xmlns:p14="http://schemas.microsoft.com/office/powerpoint/2010/main" val="28768890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Title 76"/>
          <p:cNvSpPr>
            <a:spLocks noGrp="1"/>
          </p:cNvSpPr>
          <p:nvPr>
            <p:ph type="title"/>
          </p:nvPr>
        </p:nvSpPr>
        <p:spPr>
          <a:xfrm>
            <a:off x="228600" y="98916"/>
            <a:ext cx="11715925" cy="1325563"/>
          </a:xfrm>
        </p:spPr>
        <p:txBody>
          <a:bodyPr/>
          <a:lstStyle/>
          <a:p>
            <a:r>
              <a:rPr lang="en-US" dirty="0">
                <a:latin typeface="Times New Roman" panose="02020603050405020304" pitchFamily="18" charset="0"/>
                <a:cs typeface="Times New Roman" panose="02020603050405020304" pitchFamily="18" charset="0"/>
              </a:rPr>
              <a:t>Frontend Code Screenshots</a:t>
            </a:r>
          </a:p>
        </p:txBody>
      </p:sp>
      <p:sp>
        <p:nvSpPr>
          <p:cNvPr id="4" name="Footer Placeholder 3"/>
          <p:cNvSpPr>
            <a:spLocks noGrp="1"/>
          </p:cNvSpPr>
          <p:nvPr>
            <p:ph type="ftr" sz="quarter" idx="10"/>
          </p:nvPr>
        </p:nvSpPr>
        <p:spPr/>
        <p:txBody>
          <a:bodyPr/>
          <a:lstStyle/>
          <a:p>
            <a:r>
              <a:rPr lang="en-US" dirty="0"/>
              <a:t>Bicycle Rental System</a:t>
            </a:r>
          </a:p>
        </p:txBody>
      </p:sp>
      <p:sp>
        <p:nvSpPr>
          <p:cNvPr id="5" name="Slide Number Placeholder 4"/>
          <p:cNvSpPr>
            <a:spLocks noGrp="1"/>
          </p:cNvSpPr>
          <p:nvPr>
            <p:ph type="sldNum" sz="quarter" idx="11"/>
          </p:nvPr>
        </p:nvSpPr>
        <p:spPr/>
        <p:txBody>
          <a:bodyPr/>
          <a:lstStyle/>
          <a:p>
            <a:fld id="{294A09A9-5501-47C1-A89A-A340965A2BE2}" type="slidenum">
              <a:rPr lang="en-US" smtClean="0"/>
              <a:t>16</a:t>
            </a:fld>
            <a:endParaRPr lang="en-US" dirty="0"/>
          </a:p>
        </p:txBody>
      </p:sp>
      <p:pic>
        <p:nvPicPr>
          <p:cNvPr id="6" name="Picture 5">
            <a:extLst>
              <a:ext uri="{FF2B5EF4-FFF2-40B4-BE49-F238E27FC236}">
                <a16:creationId xmlns:a16="http://schemas.microsoft.com/office/drawing/2014/main" id="{FC3447E8-65CC-5325-6374-BC3F1A1725EB}"/>
              </a:ext>
            </a:extLst>
          </p:cNvPr>
          <p:cNvPicPr>
            <a:picLocks noChangeAspect="1"/>
          </p:cNvPicPr>
          <p:nvPr/>
        </p:nvPicPr>
        <p:blipFill>
          <a:blip r:embed="rId2"/>
          <a:stretch>
            <a:fillRect/>
          </a:stretch>
        </p:blipFill>
        <p:spPr>
          <a:xfrm>
            <a:off x="1448240" y="1231900"/>
            <a:ext cx="4638322" cy="4394200"/>
          </a:xfrm>
          <a:prstGeom prst="rect">
            <a:avLst/>
          </a:prstGeom>
        </p:spPr>
      </p:pic>
      <p:pic>
        <p:nvPicPr>
          <p:cNvPr id="8" name="Picture 7">
            <a:extLst>
              <a:ext uri="{FF2B5EF4-FFF2-40B4-BE49-F238E27FC236}">
                <a16:creationId xmlns:a16="http://schemas.microsoft.com/office/drawing/2014/main" id="{8CED945B-4D20-756A-7D5D-5111F2CEC76C}"/>
              </a:ext>
            </a:extLst>
          </p:cNvPr>
          <p:cNvPicPr>
            <a:picLocks noChangeAspect="1"/>
          </p:cNvPicPr>
          <p:nvPr/>
        </p:nvPicPr>
        <p:blipFill>
          <a:blip r:embed="rId3"/>
          <a:stretch>
            <a:fillRect/>
          </a:stretch>
        </p:blipFill>
        <p:spPr>
          <a:xfrm>
            <a:off x="6282270" y="1231900"/>
            <a:ext cx="4800596" cy="4309533"/>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Title 76"/>
          <p:cNvSpPr>
            <a:spLocks noGrp="1"/>
          </p:cNvSpPr>
          <p:nvPr>
            <p:ph type="title"/>
          </p:nvPr>
        </p:nvSpPr>
        <p:spPr>
          <a:xfrm>
            <a:off x="381000" y="136525"/>
            <a:ext cx="11430000" cy="885526"/>
          </a:xfrm>
        </p:spPr>
        <p:txBody>
          <a:bodyPr/>
          <a:lstStyle/>
          <a:p>
            <a:r>
              <a:rPr lang="en-US" dirty="0">
                <a:latin typeface="Times New Roman" panose="02020603050405020304" pitchFamily="18" charset="0"/>
                <a:cs typeface="Times New Roman" panose="02020603050405020304" pitchFamily="18" charset="0"/>
              </a:rPr>
              <a:t>Frontend Output Screenshots</a:t>
            </a:r>
          </a:p>
        </p:txBody>
      </p:sp>
      <p:sp>
        <p:nvSpPr>
          <p:cNvPr id="4" name="Footer Placeholder 3"/>
          <p:cNvSpPr>
            <a:spLocks noGrp="1"/>
          </p:cNvSpPr>
          <p:nvPr>
            <p:ph type="ftr" sz="quarter" idx="10"/>
          </p:nvPr>
        </p:nvSpPr>
        <p:spPr/>
        <p:txBody>
          <a:bodyPr/>
          <a:lstStyle/>
          <a:p>
            <a:r>
              <a:rPr lang="en-US" dirty="0"/>
              <a:t>Bicycle Rental System</a:t>
            </a:r>
          </a:p>
        </p:txBody>
      </p:sp>
      <p:sp>
        <p:nvSpPr>
          <p:cNvPr id="5" name="Slide Number Placeholder 4"/>
          <p:cNvSpPr>
            <a:spLocks noGrp="1"/>
          </p:cNvSpPr>
          <p:nvPr>
            <p:ph type="sldNum" sz="quarter" idx="11"/>
          </p:nvPr>
        </p:nvSpPr>
        <p:spPr/>
        <p:txBody>
          <a:bodyPr/>
          <a:lstStyle/>
          <a:p>
            <a:fld id="{294A09A9-5501-47C1-A89A-A340965A2BE2}" type="slidenum">
              <a:rPr lang="en-US" smtClean="0"/>
              <a:t>17</a:t>
            </a:fld>
            <a:endParaRPr lang="en-US" dirty="0"/>
          </a:p>
        </p:txBody>
      </p:sp>
      <p:pic>
        <p:nvPicPr>
          <p:cNvPr id="2" name="Content Placeholder 8">
            <a:extLst>
              <a:ext uri="{FF2B5EF4-FFF2-40B4-BE49-F238E27FC236}">
                <a16:creationId xmlns:a16="http://schemas.microsoft.com/office/drawing/2014/main" id="{8826FE6E-DF09-773F-C744-C5A2209C7A55}"/>
              </a:ext>
            </a:extLst>
          </p:cNvPr>
          <p:cNvPicPr>
            <a:picLocks noChangeAspect="1"/>
          </p:cNvPicPr>
          <p:nvPr/>
        </p:nvPicPr>
        <p:blipFill>
          <a:blip r:embed="rId2"/>
          <a:stretch>
            <a:fillRect/>
          </a:stretch>
        </p:blipFill>
        <p:spPr>
          <a:xfrm>
            <a:off x="1294914" y="1022051"/>
            <a:ext cx="4682553" cy="2629162"/>
          </a:xfrm>
          <a:prstGeom prst="rect">
            <a:avLst/>
          </a:prstGeom>
        </p:spPr>
      </p:pic>
      <p:pic>
        <p:nvPicPr>
          <p:cNvPr id="6" name="Picture 5">
            <a:extLst>
              <a:ext uri="{FF2B5EF4-FFF2-40B4-BE49-F238E27FC236}">
                <a16:creationId xmlns:a16="http://schemas.microsoft.com/office/drawing/2014/main" id="{21058A50-E37A-82E1-A4FF-E181818222DC}"/>
              </a:ext>
            </a:extLst>
          </p:cNvPr>
          <p:cNvPicPr>
            <a:picLocks noChangeAspect="1"/>
          </p:cNvPicPr>
          <p:nvPr/>
        </p:nvPicPr>
        <p:blipFill>
          <a:blip r:embed="rId3"/>
          <a:stretch>
            <a:fillRect/>
          </a:stretch>
        </p:blipFill>
        <p:spPr>
          <a:xfrm>
            <a:off x="6214535" y="1006776"/>
            <a:ext cx="4682551" cy="2659713"/>
          </a:xfrm>
          <a:prstGeom prst="rect">
            <a:avLst/>
          </a:prstGeom>
        </p:spPr>
      </p:pic>
      <p:pic>
        <p:nvPicPr>
          <p:cNvPr id="9" name="Picture 8">
            <a:extLst>
              <a:ext uri="{FF2B5EF4-FFF2-40B4-BE49-F238E27FC236}">
                <a16:creationId xmlns:a16="http://schemas.microsoft.com/office/drawing/2014/main" id="{1C1C2B04-7C0E-F137-755D-23F260E44F73}"/>
              </a:ext>
            </a:extLst>
          </p:cNvPr>
          <p:cNvPicPr>
            <a:picLocks noChangeAspect="1"/>
          </p:cNvPicPr>
          <p:nvPr/>
        </p:nvPicPr>
        <p:blipFill>
          <a:blip r:embed="rId4"/>
          <a:stretch>
            <a:fillRect/>
          </a:stretch>
        </p:blipFill>
        <p:spPr>
          <a:xfrm>
            <a:off x="1294914" y="3779448"/>
            <a:ext cx="4682553" cy="1992951"/>
          </a:xfrm>
          <a:prstGeom prst="rect">
            <a:avLst/>
          </a:prstGeom>
        </p:spPr>
      </p:pic>
      <p:pic>
        <p:nvPicPr>
          <p:cNvPr id="3" name="Picture 2">
            <a:extLst>
              <a:ext uri="{FF2B5EF4-FFF2-40B4-BE49-F238E27FC236}">
                <a16:creationId xmlns:a16="http://schemas.microsoft.com/office/drawing/2014/main" id="{FEAC5854-B892-7000-646F-E1C1AC27E92C}"/>
              </a:ext>
            </a:extLst>
          </p:cNvPr>
          <p:cNvPicPr>
            <a:picLocks noChangeAspect="1"/>
          </p:cNvPicPr>
          <p:nvPr/>
        </p:nvPicPr>
        <p:blipFill>
          <a:blip r:embed="rId5"/>
          <a:stretch>
            <a:fillRect/>
          </a:stretch>
        </p:blipFill>
        <p:spPr>
          <a:xfrm>
            <a:off x="6214533" y="3779448"/>
            <a:ext cx="4682553" cy="1992951"/>
          </a:xfrm>
          <a:prstGeom prst="rect">
            <a:avLst/>
          </a:prstGeom>
        </p:spPr>
      </p:pic>
    </p:spTree>
    <p:extLst>
      <p:ext uri="{BB962C8B-B14F-4D97-AF65-F5344CB8AC3E}">
        <p14:creationId xmlns:p14="http://schemas.microsoft.com/office/powerpoint/2010/main" val="16975341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Title 76"/>
          <p:cNvSpPr>
            <a:spLocks noGrp="1"/>
          </p:cNvSpPr>
          <p:nvPr>
            <p:ph type="title"/>
          </p:nvPr>
        </p:nvSpPr>
        <p:spPr>
          <a:xfrm>
            <a:off x="228600" y="305932"/>
            <a:ext cx="11725362" cy="919996"/>
          </a:xfrm>
        </p:spPr>
        <p:txBody>
          <a:bodyPr/>
          <a:lstStyle/>
          <a:p>
            <a:r>
              <a:rPr lang="en-US" dirty="0">
                <a:latin typeface="Times New Roman" panose="02020603050405020304" pitchFamily="18" charset="0"/>
                <a:cs typeface="Times New Roman" panose="02020603050405020304" pitchFamily="18" charset="0"/>
              </a:rPr>
              <a:t>Backend Code Screenshot</a:t>
            </a:r>
          </a:p>
        </p:txBody>
      </p:sp>
      <p:sp>
        <p:nvSpPr>
          <p:cNvPr id="4" name="Footer Placeholder 3"/>
          <p:cNvSpPr>
            <a:spLocks noGrp="1"/>
          </p:cNvSpPr>
          <p:nvPr>
            <p:ph type="ftr" sz="quarter" idx="10"/>
          </p:nvPr>
        </p:nvSpPr>
        <p:spPr/>
        <p:txBody>
          <a:bodyPr/>
          <a:lstStyle/>
          <a:p>
            <a:r>
              <a:rPr lang="en-US" dirty="0"/>
              <a:t>Bicycle Rental System</a:t>
            </a:r>
          </a:p>
        </p:txBody>
      </p:sp>
      <p:sp>
        <p:nvSpPr>
          <p:cNvPr id="5" name="Slide Number Placeholder 4"/>
          <p:cNvSpPr>
            <a:spLocks noGrp="1"/>
          </p:cNvSpPr>
          <p:nvPr>
            <p:ph type="sldNum" sz="quarter" idx="11"/>
          </p:nvPr>
        </p:nvSpPr>
        <p:spPr/>
        <p:txBody>
          <a:bodyPr/>
          <a:lstStyle/>
          <a:p>
            <a:fld id="{294A09A9-5501-47C1-A89A-A340965A2BE2}" type="slidenum">
              <a:rPr lang="en-US" smtClean="0"/>
              <a:t>18</a:t>
            </a:fld>
            <a:endParaRPr lang="en-US" dirty="0"/>
          </a:p>
        </p:txBody>
      </p:sp>
      <p:pic>
        <p:nvPicPr>
          <p:cNvPr id="8" name="Picture 7">
            <a:extLst>
              <a:ext uri="{FF2B5EF4-FFF2-40B4-BE49-F238E27FC236}">
                <a16:creationId xmlns:a16="http://schemas.microsoft.com/office/drawing/2014/main" id="{AC1F0749-EDFB-7E69-AD75-19F926326895}"/>
              </a:ext>
            </a:extLst>
          </p:cNvPr>
          <p:cNvPicPr>
            <a:picLocks noChangeAspect="1"/>
          </p:cNvPicPr>
          <p:nvPr/>
        </p:nvPicPr>
        <p:blipFill>
          <a:blip r:embed="rId2"/>
          <a:stretch>
            <a:fillRect/>
          </a:stretch>
        </p:blipFill>
        <p:spPr>
          <a:xfrm>
            <a:off x="2019261" y="1380066"/>
            <a:ext cx="8318540" cy="4097868"/>
          </a:xfrm>
          <a:prstGeom prst="rect">
            <a:avLst/>
          </a:prstGeom>
        </p:spPr>
      </p:pic>
    </p:spTree>
    <p:extLst>
      <p:ext uri="{BB962C8B-B14F-4D97-AF65-F5344CB8AC3E}">
        <p14:creationId xmlns:p14="http://schemas.microsoft.com/office/powerpoint/2010/main" val="27721606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Title 76"/>
          <p:cNvSpPr>
            <a:spLocks noGrp="1"/>
          </p:cNvSpPr>
          <p:nvPr>
            <p:ph type="title"/>
          </p:nvPr>
        </p:nvSpPr>
        <p:spPr>
          <a:xfrm>
            <a:off x="228600" y="305932"/>
            <a:ext cx="11725362" cy="919996"/>
          </a:xfrm>
        </p:spPr>
        <p:txBody>
          <a:bodyPr/>
          <a:lstStyle/>
          <a:p>
            <a:r>
              <a:rPr lang="en-US" dirty="0">
                <a:latin typeface="Times New Roman" panose="02020603050405020304" pitchFamily="18" charset="0"/>
                <a:cs typeface="Times New Roman" panose="02020603050405020304" pitchFamily="18" charset="0"/>
              </a:rPr>
              <a:t>Database Connectivity Screenshot</a:t>
            </a:r>
          </a:p>
        </p:txBody>
      </p:sp>
      <p:sp>
        <p:nvSpPr>
          <p:cNvPr id="4" name="Footer Placeholder 3"/>
          <p:cNvSpPr>
            <a:spLocks noGrp="1"/>
          </p:cNvSpPr>
          <p:nvPr>
            <p:ph type="ftr" sz="quarter" idx="10"/>
          </p:nvPr>
        </p:nvSpPr>
        <p:spPr/>
        <p:txBody>
          <a:bodyPr/>
          <a:lstStyle/>
          <a:p>
            <a:r>
              <a:rPr lang="en-US" dirty="0"/>
              <a:t>Bicycle Rental System</a:t>
            </a:r>
          </a:p>
        </p:txBody>
      </p:sp>
      <p:sp>
        <p:nvSpPr>
          <p:cNvPr id="5" name="Slide Number Placeholder 4"/>
          <p:cNvSpPr>
            <a:spLocks noGrp="1"/>
          </p:cNvSpPr>
          <p:nvPr>
            <p:ph type="sldNum" sz="quarter" idx="11"/>
          </p:nvPr>
        </p:nvSpPr>
        <p:spPr/>
        <p:txBody>
          <a:bodyPr/>
          <a:lstStyle/>
          <a:p>
            <a:fld id="{294A09A9-5501-47C1-A89A-A340965A2BE2}" type="slidenum">
              <a:rPr lang="en-US" smtClean="0"/>
              <a:t>19</a:t>
            </a:fld>
            <a:endParaRPr lang="en-US" dirty="0"/>
          </a:p>
        </p:txBody>
      </p:sp>
      <p:pic>
        <p:nvPicPr>
          <p:cNvPr id="10" name="Picture 9">
            <a:extLst>
              <a:ext uri="{FF2B5EF4-FFF2-40B4-BE49-F238E27FC236}">
                <a16:creationId xmlns:a16="http://schemas.microsoft.com/office/drawing/2014/main" id="{51BACBE8-4528-B715-21FA-BE27E7B60632}"/>
              </a:ext>
            </a:extLst>
          </p:cNvPr>
          <p:cNvPicPr>
            <a:picLocks noChangeAspect="1"/>
          </p:cNvPicPr>
          <p:nvPr/>
        </p:nvPicPr>
        <p:blipFill>
          <a:blip r:embed="rId2"/>
          <a:stretch>
            <a:fillRect/>
          </a:stretch>
        </p:blipFill>
        <p:spPr>
          <a:xfrm>
            <a:off x="2209800" y="1617204"/>
            <a:ext cx="8094133" cy="3623592"/>
          </a:xfrm>
          <a:prstGeom prst="rect">
            <a:avLst/>
          </a:prstGeom>
        </p:spPr>
      </p:pic>
    </p:spTree>
    <p:extLst>
      <p:ext uri="{BB962C8B-B14F-4D97-AF65-F5344CB8AC3E}">
        <p14:creationId xmlns:p14="http://schemas.microsoft.com/office/powerpoint/2010/main" val="6717498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422190" y="723271"/>
            <a:ext cx="3749040" cy="1078992"/>
          </a:xfrm>
        </p:spPr>
        <p:txBody>
          <a:bodyPr>
            <a:normAutofit/>
          </a:bodyPr>
          <a:lstStyle/>
          <a:p>
            <a:r>
              <a:rPr lang="en-US" dirty="0">
                <a:solidFill>
                  <a:schemeClr val="accent3"/>
                </a:solidFill>
                <a:latin typeface="Times New Roman" panose="02020603050405020304" pitchFamily="18" charset="0"/>
                <a:cs typeface="Times New Roman" panose="02020603050405020304" pitchFamily="18" charset="0"/>
              </a:rPr>
              <a:t>Agenda</a:t>
            </a:r>
          </a:p>
        </p:txBody>
      </p:sp>
      <p:sp>
        <p:nvSpPr>
          <p:cNvPr id="4" name="Text Placeholder 3"/>
          <p:cNvSpPr>
            <a:spLocks noGrp="1"/>
          </p:cNvSpPr>
          <p:nvPr>
            <p:ph type="body" sz="quarter" idx="13"/>
          </p:nvPr>
        </p:nvSpPr>
        <p:spPr/>
        <p:txBody>
          <a:bodyPr/>
          <a:lstStyle/>
          <a:p>
            <a:r>
              <a:rPr lang="en-US" dirty="0"/>
              <a:t>A</a:t>
            </a:r>
          </a:p>
        </p:txBody>
      </p:sp>
      <p:pic>
        <p:nvPicPr>
          <p:cNvPr id="10" name="Picture 9" descr="Floral leaf accent"/>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941633" flipH="1">
            <a:off x="1654192" y="3058939"/>
            <a:ext cx="1243661" cy="790090"/>
          </a:xfrm>
          <a:prstGeom prst="rect">
            <a:avLst/>
          </a:prstGeom>
        </p:spPr>
      </p:pic>
      <p:pic>
        <p:nvPicPr>
          <p:cNvPr id="1929" name="Picture 1928" descr="Floral leaf accent"/>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37260" y="2342954"/>
            <a:ext cx="1791038" cy="2033695"/>
          </a:xfrm>
          <a:prstGeom prst="rect">
            <a:avLst/>
          </a:prstGeom>
        </p:spPr>
      </p:pic>
      <p:sp>
        <p:nvSpPr>
          <p:cNvPr id="3" name="Content Placeholder 2"/>
          <p:cNvSpPr>
            <a:spLocks noGrp="1"/>
          </p:cNvSpPr>
          <p:nvPr>
            <p:ph sz="quarter" idx="4"/>
          </p:nvPr>
        </p:nvSpPr>
        <p:spPr>
          <a:xfrm>
            <a:off x="7422190" y="1606973"/>
            <a:ext cx="3749040" cy="4062307"/>
          </a:xfrm>
        </p:spPr>
        <p:txBody>
          <a:bodyPr vert="horz" lIns="91440" tIns="45720" rIns="91440" bIns="45720" rtlCol="0" anchor="t">
            <a:normAutofit/>
          </a:bodyPr>
          <a:lstStyle/>
          <a:p>
            <a:pPr marL="342900" indent="-342900">
              <a:lnSpc>
                <a:spcPct val="150000"/>
              </a:lnSpc>
              <a:buFont typeface="Arial" panose="020B0604020202020204" pitchFamily="34" charset="0"/>
              <a:buChar char="•"/>
            </a:pPr>
            <a:r>
              <a:rPr lang="en-US" sz="2400" dirty="0">
                <a:solidFill>
                  <a:schemeClr val="accent3"/>
                </a:solidFill>
                <a:latin typeface="Times New Roman" panose="02020603050405020304" pitchFamily="18" charset="0"/>
                <a:cs typeface="Times New Roman" panose="02020603050405020304" pitchFamily="18" charset="0"/>
              </a:rPr>
              <a:t>Introduction</a:t>
            </a:r>
          </a:p>
          <a:p>
            <a:pPr marL="342900" indent="-342900">
              <a:lnSpc>
                <a:spcPct val="150000"/>
              </a:lnSpc>
              <a:buFont typeface="Arial" panose="020B0604020202020204" pitchFamily="34" charset="0"/>
              <a:buChar char="•"/>
            </a:pPr>
            <a:r>
              <a:rPr lang="en-US" sz="2400" dirty="0">
                <a:solidFill>
                  <a:schemeClr val="accent3"/>
                </a:solidFill>
                <a:latin typeface="Times New Roman" panose="02020603050405020304" pitchFamily="18" charset="0"/>
                <a:cs typeface="Times New Roman" panose="02020603050405020304" pitchFamily="18" charset="0"/>
              </a:rPr>
              <a:t>Existing Solution</a:t>
            </a:r>
          </a:p>
          <a:p>
            <a:pPr marL="342900" indent="-342900">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Proposed Solution</a:t>
            </a:r>
            <a:endParaRPr lang="en-US" sz="2400" dirty="0">
              <a:solidFill>
                <a:schemeClr val="accent3"/>
              </a:solidFill>
              <a:latin typeface="Times New Roman" panose="02020603050405020304" pitchFamily="18" charset="0"/>
              <a:cs typeface="Times New Roman" panose="02020603050405020304" pitchFamily="18" charset="0"/>
            </a:endParaRPr>
          </a:p>
          <a:p>
            <a:pPr marL="342900" indent="-342900">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Software Requirements</a:t>
            </a:r>
          </a:p>
          <a:p>
            <a:pPr marL="342900" indent="-342900">
              <a:lnSpc>
                <a:spcPct val="150000"/>
              </a:lnSpc>
              <a:buFont typeface="Arial" panose="020B0604020202020204" pitchFamily="34" charset="0"/>
              <a:buChar char="•"/>
            </a:pPr>
            <a:r>
              <a:rPr lang="en-US" sz="2400" dirty="0">
                <a:solidFill>
                  <a:schemeClr val="accent3"/>
                </a:solidFill>
                <a:latin typeface="Times New Roman" panose="02020603050405020304" pitchFamily="18" charset="0"/>
                <a:cs typeface="Times New Roman" panose="02020603050405020304" pitchFamily="18" charset="0"/>
              </a:rPr>
              <a:t>Frontend and Backend</a:t>
            </a:r>
          </a:p>
          <a:p>
            <a:pPr marL="342900" indent="-342900">
              <a:lnSpc>
                <a:spcPct val="150000"/>
              </a:lnSpc>
              <a:buFont typeface="Arial" panose="020B0604020202020204" pitchFamily="34" charset="0"/>
              <a:buChar char="•"/>
            </a:pPr>
            <a:r>
              <a:rPr lang="en-US" sz="2400" dirty="0">
                <a:solidFill>
                  <a:schemeClr val="accent3"/>
                </a:solidFill>
                <a:latin typeface="Times New Roman" panose="02020603050405020304" pitchFamily="18" charset="0"/>
                <a:cs typeface="Times New Roman" panose="02020603050405020304" pitchFamily="18" charset="0"/>
              </a:rPr>
              <a:t>Modules and Screenshots</a:t>
            </a:r>
          </a:p>
          <a:p>
            <a:pPr marL="342900" indent="-342900">
              <a:lnSpc>
                <a:spcPct val="150000"/>
              </a:lnSpc>
              <a:buFont typeface="Arial" panose="020B0604020202020204" pitchFamily="34" charset="0"/>
              <a:buChar char="•"/>
            </a:pPr>
            <a:endParaRPr lang="en-US" sz="2400" dirty="0">
              <a:solidFill>
                <a:schemeClr val="accent3"/>
              </a:solidFill>
              <a:latin typeface="Gill Sans Nova Light" panose="020F0302020204030204" pitchFamily="34" charset="0"/>
              <a:cs typeface="Gill Sans Light" panose="020B0302020104020203" pitchFamily="34" charset="-79"/>
            </a:endParaRPr>
          </a:p>
        </p:txBody>
      </p:sp>
      <p:sp>
        <p:nvSpPr>
          <p:cNvPr id="5" name="Footer Placeholder 4"/>
          <p:cNvSpPr>
            <a:spLocks noGrp="1"/>
          </p:cNvSpPr>
          <p:nvPr>
            <p:ph type="ftr" sz="quarter" idx="11"/>
          </p:nvPr>
        </p:nvSpPr>
        <p:spPr>
          <a:xfrm>
            <a:off x="228600" y="6356350"/>
            <a:ext cx="2575560" cy="365125"/>
          </a:xfrm>
        </p:spPr>
        <p:txBody>
          <a:bodyPr/>
          <a:lstStyle/>
          <a:p>
            <a:r>
              <a:rPr lang="en-US" dirty="0"/>
              <a:t>Bicycle Rental System</a:t>
            </a:r>
          </a:p>
        </p:txBody>
      </p:sp>
      <p:sp>
        <p:nvSpPr>
          <p:cNvPr id="6" name="Slide Number Placeholder 5"/>
          <p:cNvSpPr>
            <a:spLocks noGrp="1"/>
          </p:cNvSpPr>
          <p:nvPr>
            <p:ph type="sldNum" sz="quarter" idx="12"/>
          </p:nvPr>
        </p:nvSpPr>
        <p:spPr/>
        <p:txBody>
          <a:bodyPr/>
          <a:lstStyle/>
          <a:p>
            <a:fld id="{294A09A9-5501-47C1-A89A-A340965A2BE2}" type="slidenum">
              <a:rPr lang="en-US" smtClean="0"/>
              <a:t>2</a:t>
            </a:fld>
            <a:endParaRPr 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Title 76"/>
          <p:cNvSpPr>
            <a:spLocks noGrp="1"/>
          </p:cNvSpPr>
          <p:nvPr>
            <p:ph type="title"/>
          </p:nvPr>
        </p:nvSpPr>
        <p:spPr>
          <a:xfrm>
            <a:off x="381000" y="136525"/>
            <a:ext cx="11430000" cy="885526"/>
          </a:xfrm>
        </p:spPr>
        <p:txBody>
          <a:bodyPr/>
          <a:lstStyle/>
          <a:p>
            <a:r>
              <a:rPr lang="en-US" dirty="0">
                <a:latin typeface="Times New Roman" panose="02020603050405020304" pitchFamily="18" charset="0"/>
                <a:cs typeface="Times New Roman" panose="02020603050405020304" pitchFamily="18" charset="0"/>
              </a:rPr>
              <a:t>Database Output Screenshots</a:t>
            </a:r>
          </a:p>
        </p:txBody>
      </p:sp>
      <p:sp>
        <p:nvSpPr>
          <p:cNvPr id="4" name="Footer Placeholder 3"/>
          <p:cNvSpPr>
            <a:spLocks noGrp="1"/>
          </p:cNvSpPr>
          <p:nvPr>
            <p:ph type="ftr" sz="quarter" idx="10"/>
          </p:nvPr>
        </p:nvSpPr>
        <p:spPr/>
        <p:txBody>
          <a:bodyPr/>
          <a:lstStyle/>
          <a:p>
            <a:r>
              <a:rPr lang="en-US" dirty="0"/>
              <a:t>Bicycle Rental System</a:t>
            </a:r>
          </a:p>
        </p:txBody>
      </p:sp>
      <p:sp>
        <p:nvSpPr>
          <p:cNvPr id="5" name="Slide Number Placeholder 4"/>
          <p:cNvSpPr>
            <a:spLocks noGrp="1"/>
          </p:cNvSpPr>
          <p:nvPr>
            <p:ph type="sldNum" sz="quarter" idx="11"/>
          </p:nvPr>
        </p:nvSpPr>
        <p:spPr/>
        <p:txBody>
          <a:bodyPr/>
          <a:lstStyle/>
          <a:p>
            <a:fld id="{294A09A9-5501-47C1-A89A-A340965A2BE2}" type="slidenum">
              <a:rPr lang="en-US" smtClean="0"/>
              <a:t>20</a:t>
            </a:fld>
            <a:endParaRPr lang="en-US" dirty="0"/>
          </a:p>
        </p:txBody>
      </p:sp>
      <p:pic>
        <p:nvPicPr>
          <p:cNvPr id="7" name="Picture 6">
            <a:extLst>
              <a:ext uri="{FF2B5EF4-FFF2-40B4-BE49-F238E27FC236}">
                <a16:creationId xmlns:a16="http://schemas.microsoft.com/office/drawing/2014/main" id="{AF14EF1C-10AF-592D-B0DF-5EA9E72564BA}"/>
              </a:ext>
            </a:extLst>
          </p:cNvPr>
          <p:cNvPicPr>
            <a:picLocks noChangeAspect="1"/>
          </p:cNvPicPr>
          <p:nvPr/>
        </p:nvPicPr>
        <p:blipFill>
          <a:blip r:embed="rId2"/>
          <a:stretch>
            <a:fillRect/>
          </a:stretch>
        </p:blipFill>
        <p:spPr>
          <a:xfrm>
            <a:off x="1007534" y="1520594"/>
            <a:ext cx="5655734" cy="3816812"/>
          </a:xfrm>
          <a:prstGeom prst="rect">
            <a:avLst/>
          </a:prstGeom>
        </p:spPr>
      </p:pic>
      <p:pic>
        <p:nvPicPr>
          <p:cNvPr id="11" name="Picture 10">
            <a:extLst>
              <a:ext uri="{FF2B5EF4-FFF2-40B4-BE49-F238E27FC236}">
                <a16:creationId xmlns:a16="http://schemas.microsoft.com/office/drawing/2014/main" id="{C1C48077-D058-8533-D614-F9EAEE619DDB}"/>
              </a:ext>
            </a:extLst>
          </p:cNvPr>
          <p:cNvPicPr>
            <a:picLocks noChangeAspect="1"/>
          </p:cNvPicPr>
          <p:nvPr/>
        </p:nvPicPr>
        <p:blipFill>
          <a:blip r:embed="rId3"/>
          <a:stretch>
            <a:fillRect/>
          </a:stretch>
        </p:blipFill>
        <p:spPr>
          <a:xfrm>
            <a:off x="5872587" y="1520594"/>
            <a:ext cx="5235679" cy="4063345"/>
          </a:xfrm>
          <a:prstGeom prst="rect">
            <a:avLst/>
          </a:prstGeom>
        </p:spPr>
      </p:pic>
    </p:spTree>
    <p:extLst>
      <p:ext uri="{BB962C8B-B14F-4D97-AF65-F5344CB8AC3E}">
        <p14:creationId xmlns:p14="http://schemas.microsoft.com/office/powerpoint/2010/main" val="5103913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D94475-E37C-39B8-A658-CF7D870A2F58}"/>
              </a:ext>
            </a:extLst>
          </p:cNvPr>
          <p:cNvSpPr>
            <a:spLocks noGrp="1"/>
          </p:cNvSpPr>
          <p:nvPr>
            <p:ph type="title"/>
          </p:nvPr>
        </p:nvSpPr>
        <p:spPr/>
        <p:txBody>
          <a:bodyPr>
            <a:normAutofit/>
          </a:bodyPr>
          <a:lstStyle/>
          <a:p>
            <a:r>
              <a:rPr lang="en-US" dirty="0"/>
              <a:t>Conclusion</a:t>
            </a:r>
            <a:endParaRPr lang="en-IN" dirty="0"/>
          </a:p>
        </p:txBody>
      </p:sp>
      <p:sp>
        <p:nvSpPr>
          <p:cNvPr id="3" name="Footer Placeholder 2">
            <a:extLst>
              <a:ext uri="{FF2B5EF4-FFF2-40B4-BE49-F238E27FC236}">
                <a16:creationId xmlns:a16="http://schemas.microsoft.com/office/drawing/2014/main" id="{78680204-73B1-B9B3-B87B-A6AB8ED6E5A0}"/>
              </a:ext>
            </a:extLst>
          </p:cNvPr>
          <p:cNvSpPr>
            <a:spLocks noGrp="1"/>
          </p:cNvSpPr>
          <p:nvPr>
            <p:ph type="ftr" sz="quarter" idx="10"/>
          </p:nvPr>
        </p:nvSpPr>
        <p:spPr/>
        <p:txBody>
          <a:bodyPr/>
          <a:lstStyle/>
          <a:p>
            <a:r>
              <a:rPr lang="en-US" dirty="0"/>
              <a:t>Bicycle Rental System</a:t>
            </a:r>
          </a:p>
        </p:txBody>
      </p:sp>
      <p:sp>
        <p:nvSpPr>
          <p:cNvPr id="4" name="Slide Number Placeholder 3">
            <a:extLst>
              <a:ext uri="{FF2B5EF4-FFF2-40B4-BE49-F238E27FC236}">
                <a16:creationId xmlns:a16="http://schemas.microsoft.com/office/drawing/2014/main" id="{E6813AD6-5387-864B-B25A-005274702900}"/>
              </a:ext>
            </a:extLst>
          </p:cNvPr>
          <p:cNvSpPr>
            <a:spLocks noGrp="1"/>
          </p:cNvSpPr>
          <p:nvPr>
            <p:ph type="sldNum" sz="quarter" idx="11"/>
          </p:nvPr>
        </p:nvSpPr>
        <p:spPr/>
        <p:txBody>
          <a:bodyPr/>
          <a:lstStyle/>
          <a:p>
            <a:fld id="{294A09A9-5501-47C1-A89A-A340965A2BE2}" type="slidenum">
              <a:rPr lang="en-US" smtClean="0"/>
              <a:t>21</a:t>
            </a:fld>
            <a:endParaRPr lang="en-US" dirty="0"/>
          </a:p>
        </p:txBody>
      </p:sp>
      <p:sp>
        <p:nvSpPr>
          <p:cNvPr id="5" name="Content Placeholder 4">
            <a:extLst>
              <a:ext uri="{FF2B5EF4-FFF2-40B4-BE49-F238E27FC236}">
                <a16:creationId xmlns:a16="http://schemas.microsoft.com/office/drawing/2014/main" id="{45788FC7-DCA3-9B68-B96E-95A850FDDE74}"/>
              </a:ext>
            </a:extLst>
          </p:cNvPr>
          <p:cNvSpPr>
            <a:spLocks noGrp="1"/>
          </p:cNvSpPr>
          <p:nvPr>
            <p:ph sz="quarter" idx="12"/>
          </p:nvPr>
        </p:nvSpPr>
        <p:spPr>
          <a:xfrm>
            <a:off x="975360" y="2683976"/>
            <a:ext cx="10241280" cy="3242691"/>
          </a:xfrm>
        </p:spPr>
        <p:txBody>
          <a:bodyPr>
            <a:noAutofit/>
          </a:bodyPr>
          <a:lstStyle/>
          <a:p>
            <a:pPr algn="l"/>
            <a:r>
              <a:rPr lang="en-US" sz="1800" dirty="0">
                <a:solidFill>
                  <a:schemeClr val="tx1"/>
                </a:solidFill>
                <a:latin typeface="Times New Roman" panose="02020603050405020304" pitchFamily="18" charset="0"/>
                <a:cs typeface="Times New Roman" panose="02020603050405020304" pitchFamily="18" charset="0"/>
              </a:rPr>
              <a:t>In conclusion, a forward-thinking bicycle rental system is essential for fostering sustainable urban mobility and enhancing the quality of life in cities. </a:t>
            </a:r>
          </a:p>
          <a:p>
            <a:pPr algn="l"/>
            <a:r>
              <a:rPr lang="en-US" sz="1800" dirty="0">
                <a:solidFill>
                  <a:schemeClr val="tx1"/>
                </a:solidFill>
                <a:latin typeface="Times New Roman" panose="02020603050405020304" pitchFamily="18" charset="0"/>
                <a:cs typeface="Times New Roman" panose="02020603050405020304" pitchFamily="18" charset="0"/>
              </a:rPr>
              <a:t>By embracing advanced technologies, prioritizing user experience, and committing to environmental sustainability, such systems can become integral to urban transportation networks.</a:t>
            </a:r>
          </a:p>
          <a:p>
            <a:pPr algn="l"/>
            <a:r>
              <a:rPr lang="en-US" sz="1800" dirty="0">
                <a:solidFill>
                  <a:schemeClr val="tx1"/>
                </a:solidFill>
                <a:latin typeface="Times New Roman" panose="02020603050405020304" pitchFamily="18" charset="0"/>
                <a:cs typeface="Times New Roman" panose="02020603050405020304" pitchFamily="18" charset="0"/>
              </a:rPr>
              <a:t>Developing a future-ready bicycle rental system involves integrating advanced technologies such as IoT for real-time tracking and AI for predictive maintenance , providing best routes for the users while enhancing user experience through sophisticated mobile apps, seamless public transport integration, and dynamic pricing models. </a:t>
            </a:r>
          </a:p>
          <a:p>
            <a:pPr algn="l"/>
            <a:r>
              <a:rPr lang="en-US" sz="1800" dirty="0">
                <a:solidFill>
                  <a:schemeClr val="tx1"/>
                </a:solidFill>
                <a:latin typeface="Times New Roman" panose="02020603050405020304" pitchFamily="18" charset="0"/>
                <a:cs typeface="Times New Roman" panose="02020603050405020304" pitchFamily="18" charset="0"/>
              </a:rPr>
              <a:t>Expanding the fleet with electric bikes and incorporating solar-powered docking stations contribute to sustainability.</a:t>
            </a:r>
            <a:endParaRPr lang="en-US" sz="1800" b="0" i="0" dirty="0">
              <a:solidFill>
                <a:schemeClr val="tx1"/>
              </a:solidFill>
              <a:effectLst/>
              <a:highlight>
                <a:srgbClr val="FFFFFF"/>
              </a:highligh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419240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Presentation title</a:t>
            </a:r>
            <a:endParaRPr lang="en-US" dirty="0"/>
          </a:p>
        </p:txBody>
      </p:sp>
      <p:sp>
        <p:nvSpPr>
          <p:cNvPr id="3" name="Slide Number Placeholder 2"/>
          <p:cNvSpPr>
            <a:spLocks noGrp="1"/>
          </p:cNvSpPr>
          <p:nvPr>
            <p:ph type="sldNum" sz="quarter" idx="12"/>
          </p:nvPr>
        </p:nvSpPr>
        <p:spPr/>
        <p:txBody>
          <a:bodyPr/>
          <a:lstStyle/>
          <a:p>
            <a:fld id="{294A09A9-5501-47C1-A89A-A340965A2BE2}" type="slidenum">
              <a:rPr lang="en-US" smtClean="0"/>
              <a:t>22</a:t>
            </a:fld>
            <a:endParaRPr lang="en-US" dirty="0"/>
          </a:p>
        </p:txBody>
      </p:sp>
      <p:sp>
        <p:nvSpPr>
          <p:cNvPr id="4" name="Freeform 2"/>
          <p:cNvSpPr/>
          <p:nvPr/>
        </p:nvSpPr>
        <p:spPr>
          <a:xfrm>
            <a:off x="0" y="0"/>
            <a:ext cx="12192000" cy="6857999"/>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394" t="-7719" r="-1456" b="-2500"/>
            </a:stretch>
          </a:blipFill>
        </p:spPr>
        <p:txBody>
          <a:bodyPr/>
          <a:lstStyle/>
          <a:p>
            <a:endParaRPr lang="en-IN"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48028" y="1540933"/>
            <a:ext cx="8695944" cy="880534"/>
          </a:xfrm>
        </p:spPr>
        <p:txBody>
          <a:bodyPr/>
          <a:lstStyle/>
          <a:p>
            <a:r>
              <a:rPr lang="en-US" dirty="0"/>
              <a:t> </a:t>
            </a:r>
            <a:r>
              <a:rPr lang="en-US" dirty="0">
                <a:latin typeface="Times New Roman" panose="02020603050405020304" pitchFamily="18" charset="0"/>
                <a:cs typeface="Times New Roman" panose="02020603050405020304" pitchFamily="18" charset="0"/>
              </a:rPr>
              <a:t>Introduction</a:t>
            </a:r>
          </a:p>
        </p:txBody>
      </p:sp>
      <p:sp>
        <p:nvSpPr>
          <p:cNvPr id="3" name="Content Placeholder 2"/>
          <p:cNvSpPr>
            <a:spLocks noGrp="1"/>
          </p:cNvSpPr>
          <p:nvPr>
            <p:ph idx="1"/>
          </p:nvPr>
        </p:nvSpPr>
        <p:spPr>
          <a:xfrm>
            <a:off x="2429932" y="2328334"/>
            <a:ext cx="7538551" cy="2243666"/>
          </a:xfrm>
        </p:spPr>
        <p:txBody>
          <a:bodyPr>
            <a:normAutofit lnSpcReduction="10000"/>
          </a:bodyPr>
          <a:lstStyle/>
          <a:p>
            <a:pPr algn="ctr">
              <a:lnSpc>
                <a:spcPct val="120000"/>
              </a:lnSpc>
              <a:spcBef>
                <a:spcPct val="0"/>
              </a:spcBef>
            </a:pPr>
            <a:r>
              <a:rPr lang="en-US" sz="2000" dirty="0">
                <a:solidFill>
                  <a:srgbClr val="000000"/>
                </a:solidFill>
                <a:latin typeface="Times New Roman" panose="02020603050405020304" pitchFamily="18" charset="0"/>
                <a:cs typeface="Times New Roman" panose="02020603050405020304" pitchFamily="18" charset="0"/>
              </a:rPr>
              <a:t>Bicycles have evolved significantly in recent years, integrating smart technology to enhance functionality and user experience. From navigation systems to anti-theft measures, smart bikes are revolutionizing the way we ride. Let's delve into the methodology, innovation, features, applications, and solutions offered by some of the leading smart bi-cycle models available today.</a:t>
            </a:r>
          </a:p>
        </p:txBody>
      </p:sp>
      <p:sp>
        <p:nvSpPr>
          <p:cNvPr id="4" name="Footer Placeholder 3"/>
          <p:cNvSpPr>
            <a:spLocks noGrp="1"/>
          </p:cNvSpPr>
          <p:nvPr>
            <p:ph type="ftr" sz="quarter" idx="10"/>
          </p:nvPr>
        </p:nvSpPr>
        <p:spPr/>
        <p:txBody>
          <a:bodyPr/>
          <a:lstStyle/>
          <a:p>
            <a:r>
              <a:rPr lang="en-US" dirty="0"/>
              <a:t>Bicycle Rental System</a:t>
            </a:r>
          </a:p>
        </p:txBody>
      </p:sp>
      <p:sp>
        <p:nvSpPr>
          <p:cNvPr id="5" name="Slide Number Placeholder 4"/>
          <p:cNvSpPr>
            <a:spLocks noGrp="1"/>
          </p:cNvSpPr>
          <p:nvPr>
            <p:ph type="sldNum" sz="quarter" idx="11"/>
          </p:nvPr>
        </p:nvSpPr>
        <p:spPr/>
        <p:txBody>
          <a:bodyPr/>
          <a:lstStyle/>
          <a:p>
            <a:fld id="{294A09A9-5501-47C1-A89A-A340965A2BE2}" type="slidenum">
              <a:rPr lang="en-US" smtClean="0"/>
              <a:t>3</a:t>
            </a:fld>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01264" y="1110488"/>
            <a:ext cx="5101336" cy="976227"/>
          </a:xfrm>
        </p:spPr>
        <p:txBody>
          <a:bodyPr/>
          <a:lstStyle/>
          <a:p>
            <a:r>
              <a:rPr lang="en-US" dirty="0">
                <a:latin typeface="Times New Roman" panose="02020603050405020304" pitchFamily="18" charset="0"/>
                <a:cs typeface="Times New Roman" panose="02020603050405020304" pitchFamily="18" charset="0"/>
              </a:rPr>
              <a:t>Existing Solution</a:t>
            </a:r>
          </a:p>
        </p:txBody>
      </p:sp>
      <p:sp>
        <p:nvSpPr>
          <p:cNvPr id="4" name="Content Placeholder 3"/>
          <p:cNvSpPr>
            <a:spLocks noGrp="1"/>
          </p:cNvSpPr>
          <p:nvPr>
            <p:ph sz="half" idx="2"/>
          </p:nvPr>
        </p:nvSpPr>
        <p:spPr>
          <a:xfrm>
            <a:off x="5969000" y="2302933"/>
            <a:ext cx="5386388" cy="3021015"/>
          </a:xfrm>
        </p:spPr>
        <p:txBody>
          <a:bodyPr>
            <a:normAutofit/>
          </a:bodyPr>
          <a:lstStyle/>
          <a:p>
            <a:r>
              <a:rPr lang="en-IN" b="0" i="0" dirty="0">
                <a:solidFill>
                  <a:schemeClr val="tx1"/>
                </a:solidFill>
                <a:effectLst/>
                <a:highlight>
                  <a:srgbClr val="FFFFFF"/>
                </a:highlight>
                <a:latin typeface="Times New Roman" panose="02020603050405020304" pitchFamily="18" charset="0"/>
                <a:cs typeface="Times New Roman" panose="02020603050405020304" pitchFamily="18" charset="0"/>
              </a:rPr>
              <a:t>In India, bicycle rental systems like </a:t>
            </a:r>
            <a:r>
              <a:rPr lang="en-IN" b="0" i="0" dirty="0" err="1">
                <a:solidFill>
                  <a:schemeClr val="tx1"/>
                </a:solidFill>
                <a:effectLst/>
                <a:highlight>
                  <a:srgbClr val="FFFFFF"/>
                </a:highlight>
                <a:latin typeface="Times New Roman" panose="02020603050405020304" pitchFamily="18" charset="0"/>
                <a:cs typeface="Times New Roman" panose="02020603050405020304" pitchFamily="18" charset="0"/>
              </a:rPr>
              <a:t>Yulu</a:t>
            </a:r>
            <a:r>
              <a:rPr lang="en-IN" b="0" i="0" dirty="0">
                <a:solidFill>
                  <a:schemeClr val="tx1"/>
                </a:solidFill>
                <a:effectLst/>
                <a:highlight>
                  <a:srgbClr val="FFFFFF"/>
                </a:highlight>
                <a:latin typeface="Times New Roman" panose="02020603050405020304" pitchFamily="18" charset="0"/>
                <a:cs typeface="Times New Roman" panose="02020603050405020304" pitchFamily="18" charset="0"/>
              </a:rPr>
              <a:t>, </a:t>
            </a:r>
            <a:r>
              <a:rPr lang="en-IN" b="0" i="0" dirty="0" err="1">
                <a:solidFill>
                  <a:schemeClr val="tx1"/>
                </a:solidFill>
                <a:effectLst/>
                <a:highlight>
                  <a:srgbClr val="FFFFFF"/>
                </a:highlight>
                <a:latin typeface="Times New Roman" panose="02020603050405020304" pitchFamily="18" charset="0"/>
                <a:cs typeface="Times New Roman" panose="02020603050405020304" pitchFamily="18" charset="0"/>
              </a:rPr>
              <a:t>Zoomcar</a:t>
            </a:r>
            <a:r>
              <a:rPr lang="en-IN" b="0" i="0" dirty="0">
                <a:solidFill>
                  <a:schemeClr val="tx1"/>
                </a:solidFill>
                <a:effectLst/>
                <a:highlight>
                  <a:srgbClr val="FFFFFF"/>
                </a:highlight>
                <a:latin typeface="Times New Roman" panose="02020603050405020304" pitchFamily="18" charset="0"/>
                <a:cs typeface="Times New Roman" panose="02020603050405020304" pitchFamily="18" charset="0"/>
              </a:rPr>
              <a:t> PEDL, and Smart Bi-Cycle have gained traction across cities like Bengaluru, Mumbai, and Delhi, offering eco-friendly transportation solutions. </a:t>
            </a:r>
          </a:p>
          <a:p>
            <a:r>
              <a:rPr lang="en-IN" b="0" i="0" dirty="0">
                <a:solidFill>
                  <a:schemeClr val="tx1"/>
                </a:solidFill>
                <a:effectLst/>
                <a:highlight>
                  <a:srgbClr val="FFFFFF"/>
                </a:highlight>
                <a:latin typeface="Times New Roman" panose="02020603050405020304" pitchFamily="18" charset="0"/>
                <a:cs typeface="Times New Roman" panose="02020603050405020304" pitchFamily="18" charset="0"/>
              </a:rPr>
              <a:t>These systems, accessible via mobile apps, provide both standard and electric bicycles for rent, promoting sustainable and convenient urban mobility options for residents and tourists alike.</a:t>
            </a:r>
          </a:p>
          <a:p>
            <a:r>
              <a:rPr lang="en-IN" dirty="0">
                <a:solidFill>
                  <a:schemeClr val="tx1"/>
                </a:solidFill>
                <a:highlight>
                  <a:srgbClr val="FFFFFF"/>
                </a:highlight>
                <a:latin typeface="Times New Roman" panose="02020603050405020304" pitchFamily="18" charset="0"/>
                <a:cs typeface="Times New Roman" panose="02020603050405020304" pitchFamily="18" charset="0"/>
              </a:rPr>
              <a:t>The features like theft detection, secure payment processing, payment features , etc are lacking in the existing system.</a:t>
            </a:r>
            <a:endParaRPr lang="en-IN" b="0" i="0" dirty="0">
              <a:solidFill>
                <a:schemeClr val="tx1"/>
              </a:solidFill>
              <a:effectLst/>
              <a:highlight>
                <a:srgbClr val="FFFFFF"/>
              </a:highlight>
              <a:latin typeface="Times New Roman" panose="02020603050405020304" pitchFamily="18" charset="0"/>
              <a:cs typeface="Times New Roman" panose="02020603050405020304" pitchFamily="18" charset="0"/>
            </a:endParaRPr>
          </a:p>
          <a:p>
            <a:endParaRPr lang="en-US" dirty="0">
              <a:solidFill>
                <a:schemeClr val="accent6">
                  <a:lumMod val="25000"/>
                </a:schemeClr>
              </a:solidFill>
              <a:latin typeface="Times New Roman" panose="02020603050405020304" pitchFamily="18" charset="0"/>
              <a:cs typeface="Times New Roman" panose="02020603050405020304" pitchFamily="18" charset="0"/>
            </a:endParaRPr>
          </a:p>
        </p:txBody>
      </p:sp>
      <p:sp>
        <p:nvSpPr>
          <p:cNvPr id="7" name="Footer Placeholder 6"/>
          <p:cNvSpPr>
            <a:spLocks noGrp="1"/>
          </p:cNvSpPr>
          <p:nvPr>
            <p:ph type="ftr" sz="quarter" idx="11"/>
          </p:nvPr>
        </p:nvSpPr>
        <p:spPr/>
        <p:txBody>
          <a:bodyPr/>
          <a:lstStyle/>
          <a:p>
            <a:r>
              <a:rPr lang="en-US" dirty="0"/>
              <a:t>Bicycle Rental System</a:t>
            </a:r>
          </a:p>
        </p:txBody>
      </p:sp>
      <p:sp>
        <p:nvSpPr>
          <p:cNvPr id="9" name="Slide Number Placeholder 7"/>
          <p:cNvSpPr>
            <a:spLocks noGrp="1"/>
          </p:cNvSpPr>
          <p:nvPr>
            <p:ph type="sldNum" sz="quarter" idx="12"/>
          </p:nvPr>
        </p:nvSpPr>
        <p:spPr/>
        <p:txBody>
          <a:bodyPr/>
          <a:lstStyle/>
          <a:p>
            <a:fld id="{294A09A9-5501-47C1-A89A-A340965A2BE2}" type="slidenum">
              <a:rPr lang="en-US" smtClean="0"/>
              <a:t>4</a:t>
            </a:fld>
            <a:endParaRPr lang="en-US" dirty="0"/>
          </a:p>
        </p:txBody>
      </p:sp>
      <p:sp>
        <p:nvSpPr>
          <p:cNvPr id="11" name="Freeform 5"/>
          <p:cNvSpPr/>
          <p:nvPr/>
        </p:nvSpPr>
        <p:spPr>
          <a:xfrm>
            <a:off x="228600" y="1484852"/>
            <a:ext cx="4343400" cy="3661296"/>
          </a:xfrm>
          <a:custGeom>
            <a:avLst/>
            <a:gdLst/>
            <a:ahLst/>
            <a:cxnLst/>
            <a:rect l="l" t="t" r="r" b="b"/>
            <a:pathLst>
              <a:path w="7579607" h="4944313">
                <a:moveTo>
                  <a:pt x="0" y="0"/>
                </a:moveTo>
                <a:lnTo>
                  <a:pt x="7579607" y="0"/>
                </a:lnTo>
                <a:lnTo>
                  <a:pt x="7579607" y="4944313"/>
                </a:lnTo>
                <a:lnTo>
                  <a:pt x="0" y="4944313"/>
                </a:lnTo>
                <a:lnTo>
                  <a:pt x="0" y="0"/>
                </a:lnTo>
                <a:close/>
              </a:path>
            </a:pathLst>
          </a:custGeom>
          <a:blipFill>
            <a:blip r:embed="rId2"/>
            <a:stretch>
              <a:fillRect/>
            </a:stretch>
          </a:blipFill>
        </p:spPr>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09731" y="1569519"/>
            <a:ext cx="5101336" cy="716481"/>
          </a:xfrm>
        </p:spPr>
        <p:txBody>
          <a:bodyPr/>
          <a:lstStyle/>
          <a:p>
            <a:r>
              <a:rPr lang="en-US" dirty="0">
                <a:latin typeface="Times New Roman" panose="02020603050405020304" pitchFamily="18" charset="0"/>
                <a:cs typeface="Times New Roman" panose="02020603050405020304" pitchFamily="18" charset="0"/>
              </a:rPr>
              <a:t>Proposed Solution</a:t>
            </a:r>
          </a:p>
        </p:txBody>
      </p:sp>
      <p:sp>
        <p:nvSpPr>
          <p:cNvPr id="4" name="Content Placeholder 3"/>
          <p:cNvSpPr>
            <a:spLocks noGrp="1"/>
          </p:cNvSpPr>
          <p:nvPr>
            <p:ph sz="half" idx="2"/>
          </p:nvPr>
        </p:nvSpPr>
        <p:spPr>
          <a:xfrm>
            <a:off x="5969000" y="2506134"/>
            <a:ext cx="5386388" cy="2493706"/>
          </a:xfrm>
        </p:spPr>
        <p:txBody>
          <a:bodyPr>
            <a:normAutofit/>
          </a:bodyPr>
          <a:lstStyle/>
          <a:p>
            <a:r>
              <a:rPr lang="en-US" dirty="0">
                <a:solidFill>
                  <a:schemeClr val="accent6">
                    <a:lumMod val="25000"/>
                  </a:schemeClr>
                </a:solidFill>
                <a:latin typeface="Times New Roman" panose="02020603050405020304" pitchFamily="18" charset="0"/>
                <a:cs typeface="Times New Roman" panose="02020603050405020304" pitchFamily="18" charset="0"/>
              </a:rPr>
              <a:t>The features like booking the slots for riding, easier payment gateway, allows users to add bicycle for rent, providing users to calculate the fare for the time slots are the features are added.</a:t>
            </a:r>
          </a:p>
          <a:p>
            <a:r>
              <a:rPr lang="en-US" dirty="0">
                <a:solidFill>
                  <a:schemeClr val="accent6">
                    <a:lumMod val="25000"/>
                  </a:schemeClr>
                </a:solidFill>
                <a:latin typeface="Times New Roman" panose="02020603050405020304" pitchFamily="18" charset="0"/>
                <a:cs typeface="Times New Roman" panose="02020603050405020304" pitchFamily="18" charset="0"/>
              </a:rPr>
              <a:t>Adding to that, securing the payment, and to provide the accessibility by the user, allocating cycles for the user.</a:t>
            </a:r>
          </a:p>
          <a:p>
            <a:r>
              <a:rPr lang="en-US" dirty="0">
                <a:solidFill>
                  <a:schemeClr val="accent6">
                    <a:lumMod val="25000"/>
                  </a:schemeClr>
                </a:solidFill>
                <a:latin typeface="Times New Roman" panose="02020603050405020304" pitchFamily="18" charset="0"/>
                <a:cs typeface="Times New Roman" panose="02020603050405020304" pitchFamily="18" charset="0"/>
              </a:rPr>
              <a:t>This is my proposed solution for the current problems faced by the user.</a:t>
            </a:r>
          </a:p>
        </p:txBody>
      </p:sp>
      <p:sp>
        <p:nvSpPr>
          <p:cNvPr id="7" name="Footer Placeholder 6"/>
          <p:cNvSpPr>
            <a:spLocks noGrp="1"/>
          </p:cNvSpPr>
          <p:nvPr>
            <p:ph type="ftr" sz="quarter" idx="11"/>
          </p:nvPr>
        </p:nvSpPr>
        <p:spPr/>
        <p:txBody>
          <a:bodyPr/>
          <a:lstStyle/>
          <a:p>
            <a:r>
              <a:rPr lang="en-US" dirty="0"/>
              <a:t>Bicycle Rental System</a:t>
            </a:r>
          </a:p>
        </p:txBody>
      </p:sp>
      <p:sp>
        <p:nvSpPr>
          <p:cNvPr id="9" name="Slide Number Placeholder 7"/>
          <p:cNvSpPr>
            <a:spLocks noGrp="1"/>
          </p:cNvSpPr>
          <p:nvPr>
            <p:ph type="sldNum" sz="quarter" idx="12"/>
          </p:nvPr>
        </p:nvSpPr>
        <p:spPr/>
        <p:txBody>
          <a:bodyPr/>
          <a:lstStyle/>
          <a:p>
            <a:fld id="{294A09A9-5501-47C1-A89A-A340965A2BE2}" type="slidenum">
              <a:rPr lang="en-US" smtClean="0"/>
              <a:t>5</a:t>
            </a:fld>
            <a:endParaRPr lang="en-US" dirty="0"/>
          </a:p>
        </p:txBody>
      </p:sp>
      <p:sp>
        <p:nvSpPr>
          <p:cNvPr id="3" name="Freeform 3"/>
          <p:cNvSpPr/>
          <p:nvPr/>
        </p:nvSpPr>
        <p:spPr>
          <a:xfrm>
            <a:off x="228600" y="1845733"/>
            <a:ext cx="4419600" cy="2954867"/>
          </a:xfrm>
          <a:custGeom>
            <a:avLst/>
            <a:gdLst/>
            <a:ahLst/>
            <a:cxnLst/>
            <a:rect l="l" t="t" r="r" b="b"/>
            <a:pathLst>
              <a:path w="10552955" h="5628243">
                <a:moveTo>
                  <a:pt x="0" y="0"/>
                </a:moveTo>
                <a:lnTo>
                  <a:pt x="10552955" y="0"/>
                </a:lnTo>
                <a:lnTo>
                  <a:pt x="10552955" y="5628243"/>
                </a:lnTo>
                <a:lnTo>
                  <a:pt x="0" y="5628243"/>
                </a:lnTo>
                <a:lnTo>
                  <a:pt x="0" y="0"/>
                </a:lnTo>
                <a:close/>
              </a:path>
            </a:pathLst>
          </a:custGeom>
          <a:blipFill>
            <a:blip r:embed="rId2"/>
            <a:stretch>
              <a:fillRect/>
            </a:stretch>
          </a:blipFill>
        </p:spPr>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11189" y="1981537"/>
            <a:ext cx="8705088" cy="685461"/>
          </a:xfrm>
        </p:spPr>
        <p:txBody>
          <a:bodyPr>
            <a:normAutofit fontScale="90000"/>
          </a:bodyPr>
          <a:lstStyle/>
          <a:p>
            <a:r>
              <a:rPr lang="en-US" dirty="0">
                <a:latin typeface="Times New Roman" panose="02020603050405020304" pitchFamily="18" charset="0"/>
                <a:cs typeface="Times New Roman" panose="02020603050405020304" pitchFamily="18" charset="0"/>
              </a:rPr>
              <a:t>Software Requirements</a:t>
            </a:r>
            <a:endParaRPr lang="en-IN" dirty="0">
              <a:latin typeface="Times New Roman" panose="02020603050405020304" pitchFamily="18" charset="0"/>
              <a:cs typeface="Times New Roman" panose="02020603050405020304" pitchFamily="18" charset="0"/>
            </a:endParaRPr>
          </a:p>
        </p:txBody>
      </p:sp>
      <p:sp>
        <p:nvSpPr>
          <p:cNvPr id="3" name="Text Placeholder 2"/>
          <p:cNvSpPr>
            <a:spLocks noGrp="1"/>
          </p:cNvSpPr>
          <p:nvPr>
            <p:ph type="body" idx="1"/>
          </p:nvPr>
        </p:nvSpPr>
        <p:spPr>
          <a:xfrm>
            <a:off x="1480988" y="2666998"/>
            <a:ext cx="8705089" cy="592667"/>
          </a:xfrm>
        </p:spPr>
        <p:txBody>
          <a:bodyPr>
            <a:normAutofit/>
          </a:bodyPr>
          <a:lstStyle/>
          <a:p>
            <a:r>
              <a:rPr lang="en-US" dirty="0">
                <a:latin typeface="Times New Roman" panose="02020603050405020304" pitchFamily="18" charset="0"/>
                <a:cs typeface="Times New Roman" panose="02020603050405020304" pitchFamily="18" charset="0"/>
              </a:rPr>
              <a:t>The software required are</a:t>
            </a:r>
          </a:p>
        </p:txBody>
      </p:sp>
      <p:sp>
        <p:nvSpPr>
          <p:cNvPr id="6" name="Text Placeholder 2"/>
          <p:cNvSpPr txBox="1"/>
          <p:nvPr/>
        </p:nvSpPr>
        <p:spPr>
          <a:xfrm>
            <a:off x="4250267" y="3174999"/>
            <a:ext cx="6139010" cy="1642534"/>
          </a:xfrm>
          <a:prstGeom prst="rect">
            <a:avLst/>
          </a:prstGeom>
        </p:spPr>
        <p:txBody>
          <a:bodyPr vert="horz" lIns="91440" tIns="45720" rIns="91440" bIns="45720" rtlCol="0" anchor="ctr">
            <a:normAutofit fontScale="92500" lnSpcReduction="10000"/>
          </a:bodyPr>
          <a:lstStyle>
            <a:lvl1pPr marL="0" indent="0" algn="ctr" defTabSz="914400" rtl="0" eaLnBrk="1" latinLnBrk="0" hangingPunct="1">
              <a:lnSpc>
                <a:spcPct val="90000"/>
              </a:lnSpc>
              <a:spcBef>
                <a:spcPts val="1000"/>
              </a:spcBef>
              <a:buClr>
                <a:srgbClr val="73292A"/>
              </a:buClr>
              <a:buFont typeface="Arial" panose="020B0604020202020204" pitchFamily="34" charset="0"/>
              <a:buNone/>
              <a:defRPr sz="2400" kern="1200">
                <a:solidFill>
                  <a:schemeClr val="accent3"/>
                </a:solidFill>
                <a:latin typeface="+mn-lt"/>
                <a:ea typeface="+mn-ea"/>
                <a:cs typeface="+mn-cs"/>
              </a:defRPr>
            </a:lvl1pPr>
            <a:lvl2pPr marL="457200" indent="0" algn="l" defTabSz="914400" rtl="0" eaLnBrk="1" latinLnBrk="0" hangingPunct="1">
              <a:lnSpc>
                <a:spcPct val="90000"/>
              </a:lnSpc>
              <a:spcBef>
                <a:spcPts val="500"/>
              </a:spcBef>
              <a:buClr>
                <a:srgbClr val="73292A"/>
              </a:buClr>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Clr>
                <a:srgbClr val="73292A"/>
              </a:buClr>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Clr>
                <a:srgbClr val="73292A"/>
              </a:buClr>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Clr>
                <a:srgbClr val="73292A"/>
              </a:buClr>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342900" indent="-342900" algn="l">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Web browser-Google Chrome</a:t>
            </a:r>
          </a:p>
          <a:p>
            <a:pPr marL="342900" indent="-342900" algn="l">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ReactJS, CSS, Javascript, </a:t>
            </a:r>
            <a:r>
              <a:rPr lang="en-US" dirty="0" err="1">
                <a:latin typeface="Times New Roman" panose="02020603050405020304" pitchFamily="18" charset="0"/>
                <a:cs typeface="Times New Roman" panose="02020603050405020304" pitchFamily="18" charset="0"/>
              </a:rPr>
              <a:t>ExpressJS</a:t>
            </a:r>
            <a:endParaRPr lang="en-US" dirty="0">
              <a:latin typeface="Times New Roman" panose="02020603050405020304" pitchFamily="18" charset="0"/>
              <a:cs typeface="Times New Roman" panose="02020603050405020304" pitchFamily="18" charset="0"/>
            </a:endParaRPr>
          </a:p>
          <a:p>
            <a:pPr marL="342900" indent="-342900" algn="l">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VS Code - IDE</a:t>
            </a:r>
          </a:p>
          <a:p>
            <a:pPr marL="342900" indent="-342900" algn="l">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MongoDB Atlas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11189" y="1981537"/>
            <a:ext cx="8705088" cy="685461"/>
          </a:xfrm>
        </p:spPr>
        <p:txBody>
          <a:bodyPr>
            <a:normAutofit fontScale="90000"/>
          </a:bodyPr>
          <a:lstStyle/>
          <a:p>
            <a:r>
              <a:rPr lang="en-US" dirty="0">
                <a:latin typeface="Times New Roman" panose="02020603050405020304" pitchFamily="18" charset="0"/>
                <a:cs typeface="Times New Roman" panose="02020603050405020304" pitchFamily="18" charset="0"/>
              </a:rPr>
              <a:t>Modules</a:t>
            </a:r>
            <a:endParaRPr lang="en-IN" dirty="0">
              <a:latin typeface="Times New Roman" panose="02020603050405020304" pitchFamily="18" charset="0"/>
              <a:cs typeface="Times New Roman" panose="02020603050405020304" pitchFamily="18" charset="0"/>
            </a:endParaRPr>
          </a:p>
        </p:txBody>
      </p:sp>
      <p:sp>
        <p:nvSpPr>
          <p:cNvPr id="3" name="Text Placeholder 2"/>
          <p:cNvSpPr>
            <a:spLocks noGrp="1"/>
          </p:cNvSpPr>
          <p:nvPr>
            <p:ph type="body" idx="1"/>
          </p:nvPr>
        </p:nvSpPr>
        <p:spPr>
          <a:xfrm>
            <a:off x="1811189" y="2590627"/>
            <a:ext cx="8705089" cy="592667"/>
          </a:xfrm>
        </p:spPr>
        <p:txBody>
          <a:bodyPr>
            <a:normAutofit/>
          </a:bodyPr>
          <a:lstStyle/>
          <a:p>
            <a:r>
              <a:rPr lang="en-US" dirty="0">
                <a:latin typeface="Times New Roman" panose="02020603050405020304" pitchFamily="18" charset="0"/>
                <a:cs typeface="Times New Roman" panose="02020603050405020304" pitchFamily="18" charset="0"/>
              </a:rPr>
              <a:t>The Modules are</a:t>
            </a:r>
          </a:p>
        </p:txBody>
      </p:sp>
      <p:sp>
        <p:nvSpPr>
          <p:cNvPr id="6" name="Text Placeholder 2"/>
          <p:cNvSpPr txBox="1"/>
          <p:nvPr/>
        </p:nvSpPr>
        <p:spPr>
          <a:xfrm>
            <a:off x="5012268" y="3106923"/>
            <a:ext cx="6139010" cy="1642534"/>
          </a:xfrm>
          <a:prstGeom prst="rect">
            <a:avLst/>
          </a:prstGeom>
        </p:spPr>
        <p:txBody>
          <a:bodyPr vert="horz" lIns="91440" tIns="45720" rIns="91440" bIns="45720" rtlCol="0" anchor="ctr">
            <a:normAutofit fontScale="92500" lnSpcReduction="10000"/>
          </a:bodyPr>
          <a:lstStyle>
            <a:lvl1pPr marL="0" indent="0" algn="ctr" defTabSz="914400" rtl="0" eaLnBrk="1" latinLnBrk="0" hangingPunct="1">
              <a:lnSpc>
                <a:spcPct val="90000"/>
              </a:lnSpc>
              <a:spcBef>
                <a:spcPts val="1000"/>
              </a:spcBef>
              <a:buClr>
                <a:srgbClr val="73292A"/>
              </a:buClr>
              <a:buFont typeface="Arial" panose="020B0604020202020204" pitchFamily="34" charset="0"/>
              <a:buNone/>
              <a:defRPr sz="2400" kern="1200">
                <a:solidFill>
                  <a:schemeClr val="accent3"/>
                </a:solidFill>
                <a:latin typeface="+mn-lt"/>
                <a:ea typeface="+mn-ea"/>
                <a:cs typeface="+mn-cs"/>
              </a:defRPr>
            </a:lvl1pPr>
            <a:lvl2pPr marL="457200" indent="0" algn="l" defTabSz="914400" rtl="0" eaLnBrk="1" latinLnBrk="0" hangingPunct="1">
              <a:lnSpc>
                <a:spcPct val="90000"/>
              </a:lnSpc>
              <a:spcBef>
                <a:spcPts val="500"/>
              </a:spcBef>
              <a:buClr>
                <a:srgbClr val="73292A"/>
              </a:buClr>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Clr>
                <a:srgbClr val="73292A"/>
              </a:buClr>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Clr>
                <a:srgbClr val="73292A"/>
              </a:buClr>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Clr>
                <a:srgbClr val="73292A"/>
              </a:buClr>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342900" indent="-342900" algn="l">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Registration Page</a:t>
            </a:r>
          </a:p>
          <a:p>
            <a:pPr marL="342900" indent="-342900" algn="l">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Bi-Cycle Adding Page</a:t>
            </a:r>
          </a:p>
          <a:p>
            <a:pPr marL="342900" indent="-342900" algn="l">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Booking Page</a:t>
            </a:r>
          </a:p>
          <a:p>
            <a:pPr marL="342900" indent="-342900" algn="l">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Payment Page</a:t>
            </a:r>
          </a:p>
        </p:txBody>
      </p:sp>
    </p:spTree>
    <p:extLst>
      <p:ext uri="{BB962C8B-B14F-4D97-AF65-F5344CB8AC3E}">
        <p14:creationId xmlns:p14="http://schemas.microsoft.com/office/powerpoint/2010/main" val="32327580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D94475-E37C-39B8-A658-CF7D870A2F58}"/>
              </a:ext>
            </a:extLst>
          </p:cNvPr>
          <p:cNvSpPr>
            <a:spLocks noGrp="1"/>
          </p:cNvSpPr>
          <p:nvPr>
            <p:ph type="title"/>
          </p:nvPr>
        </p:nvSpPr>
        <p:spPr>
          <a:xfrm>
            <a:off x="313266" y="482599"/>
            <a:ext cx="11430000" cy="1117601"/>
          </a:xfrm>
        </p:spPr>
        <p:txBody>
          <a:bodyPr>
            <a:normAutofit/>
          </a:bodyPr>
          <a:lstStyle/>
          <a:p>
            <a:r>
              <a:rPr lang="en-US" dirty="0">
                <a:latin typeface="Times New Roman" panose="02020603050405020304" pitchFamily="18" charset="0"/>
                <a:cs typeface="Times New Roman" panose="02020603050405020304" pitchFamily="18" charset="0"/>
              </a:rPr>
              <a:t>Registration Page</a:t>
            </a:r>
            <a:endParaRPr lang="en-IN" dirty="0">
              <a:latin typeface="Times New Roman" panose="02020603050405020304" pitchFamily="18" charset="0"/>
              <a:cs typeface="Times New Roman" panose="02020603050405020304" pitchFamily="18" charset="0"/>
            </a:endParaRPr>
          </a:p>
        </p:txBody>
      </p:sp>
      <p:sp>
        <p:nvSpPr>
          <p:cNvPr id="3" name="Footer Placeholder 2">
            <a:extLst>
              <a:ext uri="{FF2B5EF4-FFF2-40B4-BE49-F238E27FC236}">
                <a16:creationId xmlns:a16="http://schemas.microsoft.com/office/drawing/2014/main" id="{78680204-73B1-B9B3-B87B-A6AB8ED6E5A0}"/>
              </a:ext>
            </a:extLst>
          </p:cNvPr>
          <p:cNvSpPr>
            <a:spLocks noGrp="1"/>
          </p:cNvSpPr>
          <p:nvPr>
            <p:ph type="ftr" sz="quarter" idx="10"/>
          </p:nvPr>
        </p:nvSpPr>
        <p:spPr/>
        <p:txBody>
          <a:bodyPr/>
          <a:lstStyle/>
          <a:p>
            <a:r>
              <a:rPr lang="en-US" dirty="0"/>
              <a:t>Bicycle Rental System</a:t>
            </a:r>
          </a:p>
        </p:txBody>
      </p:sp>
      <p:sp>
        <p:nvSpPr>
          <p:cNvPr id="4" name="Slide Number Placeholder 3">
            <a:extLst>
              <a:ext uri="{FF2B5EF4-FFF2-40B4-BE49-F238E27FC236}">
                <a16:creationId xmlns:a16="http://schemas.microsoft.com/office/drawing/2014/main" id="{E6813AD6-5387-864B-B25A-005274702900}"/>
              </a:ext>
            </a:extLst>
          </p:cNvPr>
          <p:cNvSpPr>
            <a:spLocks noGrp="1"/>
          </p:cNvSpPr>
          <p:nvPr>
            <p:ph type="sldNum" sz="quarter" idx="11"/>
          </p:nvPr>
        </p:nvSpPr>
        <p:spPr/>
        <p:txBody>
          <a:bodyPr/>
          <a:lstStyle/>
          <a:p>
            <a:fld id="{294A09A9-5501-47C1-A89A-A340965A2BE2}" type="slidenum">
              <a:rPr lang="en-US" smtClean="0"/>
              <a:t>8</a:t>
            </a:fld>
            <a:endParaRPr lang="en-US" dirty="0"/>
          </a:p>
        </p:txBody>
      </p:sp>
      <p:sp>
        <p:nvSpPr>
          <p:cNvPr id="5" name="Content Placeholder 4">
            <a:extLst>
              <a:ext uri="{FF2B5EF4-FFF2-40B4-BE49-F238E27FC236}">
                <a16:creationId xmlns:a16="http://schemas.microsoft.com/office/drawing/2014/main" id="{45788FC7-DCA3-9B68-B96E-95A850FDDE74}"/>
              </a:ext>
            </a:extLst>
          </p:cNvPr>
          <p:cNvSpPr>
            <a:spLocks noGrp="1"/>
          </p:cNvSpPr>
          <p:nvPr>
            <p:ph sz="quarter" idx="12"/>
          </p:nvPr>
        </p:nvSpPr>
        <p:spPr>
          <a:xfrm>
            <a:off x="1043093" y="2980309"/>
            <a:ext cx="10241280" cy="2566416"/>
          </a:xfrm>
        </p:spPr>
        <p:txBody>
          <a:bodyPr>
            <a:normAutofit/>
          </a:bodyPr>
          <a:lstStyle/>
          <a:p>
            <a:r>
              <a:rPr lang="en-US" sz="1800" b="0" i="0" dirty="0">
                <a:solidFill>
                  <a:srgbClr val="0D0D0D"/>
                </a:solidFill>
                <a:effectLst/>
                <a:highlight>
                  <a:srgbClr val="FFFFFF"/>
                </a:highlight>
                <a:latin typeface="Söhne"/>
              </a:rPr>
              <a:t>In a Bicycle Rental System, the login module plays a critical role in ensuring secure and streamlined access for users, administrators, and other stakeholders. Here’s a comprehensive description of the login module:</a:t>
            </a:r>
          </a:p>
          <a:p>
            <a:r>
              <a:rPr lang="en-US" sz="1800" b="0" i="0" dirty="0">
                <a:solidFill>
                  <a:srgbClr val="0D0D0D"/>
                </a:solidFill>
                <a:effectLst/>
                <a:highlight>
                  <a:srgbClr val="FFFFFF"/>
                </a:highlight>
                <a:latin typeface="Söhne"/>
              </a:rPr>
              <a:t>The login module is designed to authenticate users, administrators, and other authorized personnel, allowing them access to the system's features based on their roles. This module ensures that only registered and verified individuals can interact with the system, maintaining security and preventing unauthorized access.</a:t>
            </a:r>
          </a:p>
          <a:p>
            <a:r>
              <a:rPr lang="en-US" sz="1800" b="0" i="0" dirty="0">
                <a:solidFill>
                  <a:srgbClr val="0D0D0D"/>
                </a:solidFill>
                <a:effectLst/>
                <a:highlight>
                  <a:srgbClr val="FFFFFF"/>
                </a:highlight>
                <a:latin typeface="Söhne"/>
              </a:rPr>
              <a:t>The login module can be access after registered </a:t>
            </a:r>
            <a:r>
              <a:rPr lang="en-US" sz="1800" dirty="0">
                <a:solidFill>
                  <a:srgbClr val="0D0D0D"/>
                </a:solidFill>
                <a:highlight>
                  <a:srgbClr val="FFFFFF"/>
                </a:highlight>
                <a:latin typeface="Söhne"/>
              </a:rPr>
              <a:t>the account in the page.</a:t>
            </a:r>
            <a:endParaRPr lang="en-IN" sz="1800" dirty="0"/>
          </a:p>
        </p:txBody>
      </p:sp>
    </p:spTree>
    <p:extLst>
      <p:ext uri="{BB962C8B-B14F-4D97-AF65-F5344CB8AC3E}">
        <p14:creationId xmlns:p14="http://schemas.microsoft.com/office/powerpoint/2010/main" val="42426649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D94475-E37C-39B8-A658-CF7D870A2F58}"/>
              </a:ext>
            </a:extLst>
          </p:cNvPr>
          <p:cNvSpPr>
            <a:spLocks noGrp="1"/>
          </p:cNvSpPr>
          <p:nvPr>
            <p:ph type="title"/>
          </p:nvPr>
        </p:nvSpPr>
        <p:spPr/>
        <p:txBody>
          <a:bodyPr>
            <a:normAutofit/>
          </a:bodyPr>
          <a:lstStyle/>
          <a:p>
            <a:r>
              <a:rPr lang="en-US" dirty="0">
                <a:latin typeface="Times New Roman" panose="02020603050405020304" pitchFamily="18" charset="0"/>
                <a:cs typeface="Times New Roman" panose="02020603050405020304" pitchFamily="18" charset="0"/>
              </a:rPr>
              <a:t>Registration Page</a:t>
            </a:r>
            <a:endParaRPr lang="en-IN" dirty="0">
              <a:latin typeface="Times New Roman" panose="02020603050405020304" pitchFamily="18" charset="0"/>
              <a:cs typeface="Times New Roman" panose="02020603050405020304" pitchFamily="18" charset="0"/>
            </a:endParaRPr>
          </a:p>
        </p:txBody>
      </p:sp>
      <p:sp>
        <p:nvSpPr>
          <p:cNvPr id="3" name="Footer Placeholder 2">
            <a:extLst>
              <a:ext uri="{FF2B5EF4-FFF2-40B4-BE49-F238E27FC236}">
                <a16:creationId xmlns:a16="http://schemas.microsoft.com/office/drawing/2014/main" id="{78680204-73B1-B9B3-B87B-A6AB8ED6E5A0}"/>
              </a:ext>
            </a:extLst>
          </p:cNvPr>
          <p:cNvSpPr>
            <a:spLocks noGrp="1"/>
          </p:cNvSpPr>
          <p:nvPr>
            <p:ph type="ftr" sz="quarter" idx="10"/>
          </p:nvPr>
        </p:nvSpPr>
        <p:spPr/>
        <p:txBody>
          <a:bodyPr/>
          <a:lstStyle/>
          <a:p>
            <a:r>
              <a:rPr lang="en-US" dirty="0"/>
              <a:t>Bicycle Rental System</a:t>
            </a:r>
          </a:p>
        </p:txBody>
      </p:sp>
      <p:sp>
        <p:nvSpPr>
          <p:cNvPr id="4" name="Slide Number Placeholder 3">
            <a:extLst>
              <a:ext uri="{FF2B5EF4-FFF2-40B4-BE49-F238E27FC236}">
                <a16:creationId xmlns:a16="http://schemas.microsoft.com/office/drawing/2014/main" id="{E6813AD6-5387-864B-B25A-005274702900}"/>
              </a:ext>
            </a:extLst>
          </p:cNvPr>
          <p:cNvSpPr>
            <a:spLocks noGrp="1"/>
          </p:cNvSpPr>
          <p:nvPr>
            <p:ph type="sldNum" sz="quarter" idx="11"/>
          </p:nvPr>
        </p:nvSpPr>
        <p:spPr/>
        <p:txBody>
          <a:bodyPr/>
          <a:lstStyle/>
          <a:p>
            <a:fld id="{294A09A9-5501-47C1-A89A-A340965A2BE2}" type="slidenum">
              <a:rPr lang="en-US" smtClean="0"/>
              <a:t>9</a:t>
            </a:fld>
            <a:endParaRPr lang="en-US" dirty="0"/>
          </a:p>
        </p:txBody>
      </p:sp>
      <p:pic>
        <p:nvPicPr>
          <p:cNvPr id="9" name="Content Placeholder 8">
            <a:extLst>
              <a:ext uri="{FF2B5EF4-FFF2-40B4-BE49-F238E27FC236}">
                <a16:creationId xmlns:a16="http://schemas.microsoft.com/office/drawing/2014/main" id="{17D9EE0E-9330-0BFF-1B58-8EB73945913A}"/>
              </a:ext>
            </a:extLst>
          </p:cNvPr>
          <p:cNvPicPr>
            <a:picLocks noGrp="1" noChangeAspect="1"/>
          </p:cNvPicPr>
          <p:nvPr>
            <p:ph sz="quarter" idx="12"/>
          </p:nvPr>
        </p:nvPicPr>
        <p:blipFill>
          <a:blip r:embed="rId2"/>
          <a:stretch>
            <a:fillRect/>
          </a:stretch>
        </p:blipFill>
        <p:spPr>
          <a:xfrm>
            <a:off x="377978" y="2456039"/>
            <a:ext cx="5718022" cy="3653544"/>
          </a:xfrm>
        </p:spPr>
      </p:pic>
      <p:pic>
        <p:nvPicPr>
          <p:cNvPr id="11" name="Picture 10">
            <a:extLst>
              <a:ext uri="{FF2B5EF4-FFF2-40B4-BE49-F238E27FC236}">
                <a16:creationId xmlns:a16="http://schemas.microsoft.com/office/drawing/2014/main" id="{D0BEC99A-3734-3A41-19DC-29C2ACED8537}"/>
              </a:ext>
            </a:extLst>
          </p:cNvPr>
          <p:cNvPicPr>
            <a:picLocks noChangeAspect="1"/>
          </p:cNvPicPr>
          <p:nvPr/>
        </p:nvPicPr>
        <p:blipFill>
          <a:blip r:embed="rId3"/>
          <a:stretch>
            <a:fillRect/>
          </a:stretch>
        </p:blipFill>
        <p:spPr>
          <a:xfrm>
            <a:off x="6282267" y="2456039"/>
            <a:ext cx="5528733" cy="3653544"/>
          </a:xfrm>
          <a:prstGeom prst="rect">
            <a:avLst/>
          </a:prstGeom>
        </p:spPr>
      </p:pic>
    </p:spTree>
    <p:extLst>
      <p:ext uri="{BB962C8B-B14F-4D97-AF65-F5344CB8AC3E}">
        <p14:creationId xmlns:p14="http://schemas.microsoft.com/office/powerpoint/2010/main" val="1560546601"/>
      </p:ext>
    </p:extLst>
  </p:cSld>
  <p:clrMapOvr>
    <a:masterClrMapping/>
  </p:clrMapOvr>
</p:sld>
</file>

<file path=ppt/theme/theme1.xml><?xml version="1.0" encoding="utf-8"?>
<a:theme xmlns:a="http://schemas.openxmlformats.org/drawingml/2006/main" name="Office Theme">
  <a:themeElements>
    <a:clrScheme name="Custom 20">
      <a:dk1>
        <a:srgbClr val="000000"/>
      </a:dk1>
      <a:lt1>
        <a:srgbClr val="FFFFFF"/>
      </a:lt1>
      <a:dk2>
        <a:srgbClr val="CAD8D6"/>
      </a:dk2>
      <a:lt2>
        <a:srgbClr val="E7E6E6"/>
      </a:lt2>
      <a:accent1>
        <a:srgbClr val="7E8679"/>
      </a:accent1>
      <a:accent2>
        <a:srgbClr val="72292A"/>
      </a:accent2>
      <a:accent3>
        <a:srgbClr val="4A3A1C"/>
      </a:accent3>
      <a:accent4>
        <a:srgbClr val="E47D60"/>
      </a:accent4>
      <a:accent5>
        <a:srgbClr val="CEBBAF"/>
      </a:accent5>
      <a:accent6>
        <a:srgbClr val="E8DAC4"/>
      </a:accent6>
      <a:hlink>
        <a:srgbClr val="3968F6"/>
      </a:hlink>
      <a:folHlink>
        <a:srgbClr val="954F72"/>
      </a:folHlink>
    </a:clrScheme>
    <a:fontScheme name="Custom 23">
      <a:majorFont>
        <a:latin typeface="Baskerville Old Face"/>
        <a:ea typeface=""/>
        <a:cs typeface=""/>
      </a:majorFont>
      <a:minorFont>
        <a:latin typeface="Gill Sans Nova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4" ma:contentTypeDescription="Create a new document." ma:contentTypeScope="" ma:versionID="2d714a3296df14eba7a100bb665443ca">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49549bf45bfbbfb6cffed527380e77e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614EFF02-EA18-493C-972D-813DB244CB64}">
  <ds:schemaRefs/>
</ds:datastoreItem>
</file>

<file path=customXml/itemProps2.xml><?xml version="1.0" encoding="utf-8"?>
<ds:datastoreItem xmlns:ds="http://schemas.openxmlformats.org/officeDocument/2006/customXml" ds:itemID="{9ACE2AAA-C718-435C-B4E6-95A08ACAC441}">
  <ds:schemaRefs/>
</ds:datastoreItem>
</file>

<file path=customXml/itemProps3.xml><?xml version="1.0" encoding="utf-8"?>
<ds:datastoreItem xmlns:ds="http://schemas.openxmlformats.org/officeDocument/2006/customXml" ds:itemID="{8FBB2F3B-6257-41BB-8B64-5AC7494F274B}">
  <ds:schemaRefs/>
</ds:datastoreItem>
</file>

<file path=docProps/app.xml><?xml version="1.0" encoding="utf-8"?>
<Properties xmlns="http://schemas.openxmlformats.org/officeDocument/2006/extended-properties" xmlns:vt="http://schemas.openxmlformats.org/officeDocument/2006/docPropsVTypes">
  <Template>{157D4D51-6654-4995-B25A-F0691FF64FCB}tf56410444_win32</Template>
  <TotalTime>491</TotalTime>
  <Words>970</Words>
  <Application>Microsoft Office PowerPoint</Application>
  <PresentationFormat>Widescreen</PresentationFormat>
  <Paragraphs>109</Paragraphs>
  <Slides>22</Slides>
  <Notes>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22</vt:i4>
      </vt:variant>
    </vt:vector>
  </HeadingPairs>
  <TitlesOfParts>
    <vt:vector size="32" baseType="lpstr">
      <vt:lpstr>Arial</vt:lpstr>
      <vt:lpstr>Baskerville</vt:lpstr>
      <vt:lpstr>Baskerville Old Face</vt:lpstr>
      <vt:lpstr>Calibri</vt:lpstr>
      <vt:lpstr>Gill Sans Light</vt:lpstr>
      <vt:lpstr>Gill Sans Nova</vt:lpstr>
      <vt:lpstr>Gill Sans Nova Light</vt:lpstr>
      <vt:lpstr>Söhne</vt:lpstr>
      <vt:lpstr>Times New Roman</vt:lpstr>
      <vt:lpstr>Office Theme</vt:lpstr>
      <vt:lpstr>Bicycle Rental System</vt:lpstr>
      <vt:lpstr>Agenda</vt:lpstr>
      <vt:lpstr> Introduction</vt:lpstr>
      <vt:lpstr>Existing Solution</vt:lpstr>
      <vt:lpstr>Proposed Solution</vt:lpstr>
      <vt:lpstr>Software Requirements</vt:lpstr>
      <vt:lpstr>Modules</vt:lpstr>
      <vt:lpstr>Registration Page</vt:lpstr>
      <vt:lpstr>Registration Page</vt:lpstr>
      <vt:lpstr>Bi-Cycle Adding Page</vt:lpstr>
      <vt:lpstr>Bi-Cycle Adding Page</vt:lpstr>
      <vt:lpstr>Booking Page</vt:lpstr>
      <vt:lpstr>Booking Page</vt:lpstr>
      <vt:lpstr>Payment Page</vt:lpstr>
      <vt:lpstr>Payment Page</vt:lpstr>
      <vt:lpstr>Frontend Code Screenshots</vt:lpstr>
      <vt:lpstr>Frontend Output Screenshots</vt:lpstr>
      <vt:lpstr>Backend Code Screenshot</vt:lpstr>
      <vt:lpstr>Database Connectivity Screenshot</vt:lpstr>
      <vt:lpstr>Database Output Screenshots</vt:lpstr>
      <vt:lpstr>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Bicycle Rental &amp; Tracking system</dc:title>
  <dc:creator>Sabhareeswaran S</dc:creator>
  <cp:lastModifiedBy>Sabhareeswaran S</cp:lastModifiedBy>
  <cp:revision>9</cp:revision>
  <dcterms:created xsi:type="dcterms:W3CDTF">2024-04-23T17:05:00Z</dcterms:created>
  <dcterms:modified xsi:type="dcterms:W3CDTF">2024-06-12T04:35:29Z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ICV">
    <vt:lpwstr>83D6DDE9C80E404FB31CDD8C20442442_12</vt:lpwstr>
  </property>
  <property fmtid="{D5CDD505-2E9C-101B-9397-08002B2CF9AE}" pid="4" name="KSOProductBuildVer">
    <vt:lpwstr>1033-12.2.0.13538</vt:lpwstr>
  </property>
</Properties>
</file>